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1030820"/>
            <a:ext cx="162560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EBEBEB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EBEBEB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EBEBEB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0896" y="2746362"/>
            <a:ext cx="15006207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EBEBEB"/>
                </a:solidFill>
                <a:latin typeface="Poppins"/>
                <a:cs typeface="Poppi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191" y="7830818"/>
            <a:ext cx="5735955" cy="1031240"/>
          </a:xfrm>
          <a:custGeom>
            <a:avLst/>
            <a:gdLst/>
            <a:ahLst/>
            <a:cxnLst/>
            <a:rect l="l" t="t" r="r" b="b"/>
            <a:pathLst>
              <a:path w="5735955" h="1031240">
                <a:moveTo>
                  <a:pt x="5668711" y="1031132"/>
                </a:moveTo>
                <a:lnTo>
                  <a:pt x="66938" y="1031132"/>
                </a:lnTo>
                <a:lnTo>
                  <a:pt x="40918" y="1025851"/>
                </a:lnTo>
                <a:lnTo>
                  <a:pt x="19637" y="1011461"/>
                </a:lnTo>
                <a:lnTo>
                  <a:pt x="5272" y="990143"/>
                </a:lnTo>
                <a:lnTo>
                  <a:pt x="0" y="964078"/>
                </a:lnTo>
                <a:lnTo>
                  <a:pt x="0" y="67054"/>
                </a:lnTo>
                <a:lnTo>
                  <a:pt x="5272" y="40989"/>
                </a:lnTo>
                <a:lnTo>
                  <a:pt x="19637" y="19671"/>
                </a:lnTo>
                <a:lnTo>
                  <a:pt x="40918" y="5281"/>
                </a:lnTo>
                <a:lnTo>
                  <a:pt x="66938" y="0"/>
                </a:lnTo>
                <a:lnTo>
                  <a:pt x="5668711" y="0"/>
                </a:lnTo>
                <a:lnTo>
                  <a:pt x="5694730" y="5281"/>
                </a:lnTo>
                <a:lnTo>
                  <a:pt x="5716011" y="19671"/>
                </a:lnTo>
                <a:lnTo>
                  <a:pt x="5730377" y="40989"/>
                </a:lnTo>
                <a:lnTo>
                  <a:pt x="5735649" y="67054"/>
                </a:lnTo>
                <a:lnTo>
                  <a:pt x="5735649" y="964078"/>
                </a:lnTo>
                <a:lnTo>
                  <a:pt x="5730377" y="990143"/>
                </a:lnTo>
                <a:lnTo>
                  <a:pt x="5716011" y="1011461"/>
                </a:lnTo>
                <a:lnTo>
                  <a:pt x="5694730" y="1025851"/>
                </a:lnTo>
                <a:lnTo>
                  <a:pt x="5668711" y="1031132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61819" y="3753533"/>
            <a:ext cx="5276849" cy="308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11481" y="2069018"/>
            <a:ext cx="5810249" cy="7191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49119" y="7426951"/>
            <a:ext cx="5857875" cy="130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dirty="0" sz="3600" spc="90">
                <a:solidFill>
                  <a:srgbClr val="EBEBEB"/>
                </a:solidFill>
                <a:latin typeface="Lora"/>
                <a:cs typeface="Lora"/>
              </a:rPr>
              <a:t>Constant </a:t>
            </a:r>
            <a:r>
              <a:rPr dirty="0" sz="3600" spc="80">
                <a:solidFill>
                  <a:srgbClr val="EBEBEB"/>
                </a:solidFill>
                <a:latin typeface="Lora"/>
                <a:cs typeface="Lora"/>
              </a:rPr>
              <a:t>State </a:t>
            </a:r>
            <a:r>
              <a:rPr dirty="0" sz="3600" spc="50">
                <a:solidFill>
                  <a:srgbClr val="EBEBEB"/>
                </a:solidFill>
                <a:latin typeface="Lora"/>
                <a:cs typeface="Lora"/>
              </a:rPr>
              <a:t>of </a:t>
            </a:r>
            <a:r>
              <a:rPr dirty="0" sz="3600" spc="85">
                <a:solidFill>
                  <a:srgbClr val="EBEBEB"/>
                </a:solidFill>
                <a:latin typeface="Lora"/>
                <a:cs typeface="Lora"/>
              </a:rPr>
              <a:t>Clean™  </a:t>
            </a:r>
            <a:r>
              <a:rPr dirty="0" sz="3600" spc="70">
                <a:solidFill>
                  <a:srgbClr val="EBEBEB"/>
                </a:solidFill>
                <a:latin typeface="Lora"/>
                <a:cs typeface="Lora"/>
              </a:rPr>
              <a:t>for </a:t>
            </a:r>
            <a:r>
              <a:rPr dirty="0" sz="3600" spc="75">
                <a:solidFill>
                  <a:srgbClr val="EBEBEB"/>
                </a:solidFill>
                <a:latin typeface="Lora"/>
                <a:cs typeface="Lora"/>
              </a:rPr>
              <a:t>your </a:t>
            </a:r>
            <a:r>
              <a:rPr dirty="0" sz="3600" spc="80">
                <a:solidFill>
                  <a:srgbClr val="EBEBEB"/>
                </a:solidFill>
                <a:latin typeface="Lora"/>
                <a:cs typeface="Lora"/>
              </a:rPr>
              <a:t>whole</a:t>
            </a:r>
            <a:r>
              <a:rPr dirty="0" sz="3600" spc="484">
                <a:solidFill>
                  <a:srgbClr val="EBEBEB"/>
                </a:solidFill>
                <a:latin typeface="Lora"/>
                <a:cs typeface="Lora"/>
              </a:rPr>
              <a:t> </a:t>
            </a:r>
            <a:r>
              <a:rPr dirty="0" sz="3600" spc="75">
                <a:solidFill>
                  <a:srgbClr val="EBEBEB"/>
                </a:solidFill>
                <a:latin typeface="Lora"/>
                <a:cs typeface="Lora"/>
              </a:rPr>
              <a:t>home</a:t>
            </a:r>
            <a:endParaRPr sz="3600">
              <a:latin typeface="Lora"/>
              <a:cs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96" y="5"/>
            <a:ext cx="18288000" cy="10287000"/>
            <a:chOff x="496" y="5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496" y="5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500" y="10286992"/>
                  </a:moveTo>
                  <a:lnTo>
                    <a:pt x="0" y="10286992"/>
                  </a:lnTo>
                  <a:lnTo>
                    <a:pt x="0" y="57720"/>
                  </a:lnTo>
                  <a:lnTo>
                    <a:pt x="4533" y="35284"/>
                  </a:lnTo>
                  <a:lnTo>
                    <a:pt x="16886" y="16933"/>
                  </a:lnTo>
                  <a:lnTo>
                    <a:pt x="35185" y="4546"/>
                  </a:lnTo>
                  <a:lnTo>
                    <a:pt x="57559" y="0"/>
                  </a:lnTo>
                  <a:lnTo>
                    <a:pt x="18287500" y="0"/>
                  </a:lnTo>
                  <a:lnTo>
                    <a:pt x="18287500" y="10286992"/>
                  </a:lnTo>
                  <a:close/>
                </a:path>
              </a:pathLst>
            </a:custGeom>
            <a:solidFill>
              <a:srgbClr val="B8E6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001000" y="6"/>
              <a:ext cx="10286999" cy="10286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561370"/>
            <a:ext cx="5459730" cy="2276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pc="315">
                <a:solidFill>
                  <a:srgbClr val="4E1864"/>
                </a:solidFill>
              </a:rPr>
              <a:t>V</a:t>
            </a:r>
            <a:r>
              <a:rPr dirty="0" spc="240">
                <a:solidFill>
                  <a:srgbClr val="4E1864"/>
                </a:solidFill>
              </a:rPr>
              <a:t>A</a:t>
            </a:r>
            <a:r>
              <a:rPr dirty="0" spc="-60">
                <a:solidFill>
                  <a:srgbClr val="4E1864"/>
                </a:solidFill>
              </a:rPr>
              <a:t>C</a:t>
            </a:r>
            <a:r>
              <a:rPr dirty="0" spc="350">
                <a:solidFill>
                  <a:srgbClr val="4E1864"/>
                </a:solidFill>
              </a:rPr>
              <a:t>U</a:t>
            </a:r>
            <a:r>
              <a:rPr dirty="0" spc="530">
                <a:solidFill>
                  <a:srgbClr val="4E1864"/>
                </a:solidFill>
              </a:rPr>
              <a:t>MM</a:t>
            </a:r>
            <a:r>
              <a:rPr dirty="0" spc="475">
                <a:solidFill>
                  <a:srgbClr val="4E1864"/>
                </a:solidFill>
              </a:rPr>
              <a:t>I</a:t>
            </a:r>
            <a:r>
              <a:rPr dirty="0" spc="475">
                <a:solidFill>
                  <a:srgbClr val="4E1864"/>
                </a:solidFill>
              </a:rPr>
              <a:t>N</a:t>
            </a:r>
            <a:r>
              <a:rPr dirty="0" spc="-55">
                <a:solidFill>
                  <a:srgbClr val="4E1864"/>
                </a:solidFill>
              </a:rPr>
              <a:t>G  </a:t>
            </a:r>
            <a:r>
              <a:rPr dirty="0" spc="335">
                <a:solidFill>
                  <a:srgbClr val="4E1864"/>
                </a:solidFill>
              </a:rPr>
              <a:t>MADE</a:t>
            </a:r>
            <a:r>
              <a:rPr dirty="0" spc="190">
                <a:solidFill>
                  <a:srgbClr val="4E1864"/>
                </a:solidFill>
              </a:rPr>
              <a:t> </a:t>
            </a:r>
            <a:r>
              <a:rPr dirty="0" spc="409">
                <a:solidFill>
                  <a:srgbClr val="4E1864"/>
                </a:solidFill>
              </a:rPr>
              <a:t>EASY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352549" y="4447520"/>
            <a:ext cx="152400" cy="2400300"/>
            <a:chOff x="1352549" y="4447520"/>
            <a:chExt cx="152400" cy="2400300"/>
          </a:xfrm>
        </p:grpSpPr>
        <p:sp>
          <p:nvSpPr>
            <p:cNvPr id="8" name="object 8"/>
            <p:cNvSpPr/>
            <p:nvPr/>
          </p:nvSpPr>
          <p:spPr>
            <a:xfrm>
              <a:off x="1352549" y="4447520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52549" y="5009495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52549" y="5571469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52549" y="6133444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52549" y="6695419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16000" y="3420752"/>
            <a:ext cx="5487670" cy="3597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4E1864"/>
                </a:solidFill>
                <a:latin typeface="Lora"/>
                <a:cs typeface="Lora"/>
              </a:rPr>
              <a:t>Designed to Fit Your</a:t>
            </a:r>
            <a:r>
              <a:rPr dirty="0" sz="3600" spc="-100" b="1">
                <a:solidFill>
                  <a:srgbClr val="4E1864"/>
                </a:solidFill>
                <a:latin typeface="Lora"/>
                <a:cs typeface="Lora"/>
              </a:rPr>
              <a:t> </a:t>
            </a:r>
            <a:r>
              <a:rPr dirty="0" sz="3600" b="1">
                <a:solidFill>
                  <a:srgbClr val="4E1864"/>
                </a:solidFill>
                <a:latin typeface="Lora"/>
                <a:cs typeface="Lora"/>
              </a:rPr>
              <a:t>Life</a:t>
            </a:r>
            <a:endParaRPr sz="3600">
              <a:latin typeface="Lora"/>
              <a:cs typeface="Lora"/>
            </a:endParaRPr>
          </a:p>
          <a:p>
            <a:pPr marL="702945" marR="365760">
              <a:lnSpc>
                <a:spcPct val="115199"/>
              </a:lnSpc>
              <a:spcBef>
                <a:spcPts val="1680"/>
              </a:spcBef>
            </a:pPr>
            <a:r>
              <a:rPr dirty="0" sz="3200" spc="-35">
                <a:latin typeface="Poppins-Light"/>
                <a:cs typeface="Poppins-Light"/>
              </a:rPr>
              <a:t>Simplify </a:t>
            </a:r>
            <a:r>
              <a:rPr dirty="0" sz="3200" spc="-65">
                <a:latin typeface="Poppins-Light"/>
                <a:cs typeface="Poppins-Light"/>
              </a:rPr>
              <a:t>Your </a:t>
            </a:r>
            <a:r>
              <a:rPr dirty="0" sz="3200" spc="-45">
                <a:latin typeface="Poppins-Light"/>
                <a:cs typeface="Poppins-Light"/>
              </a:rPr>
              <a:t>Cleaning  </a:t>
            </a:r>
            <a:r>
              <a:rPr dirty="0" sz="3200" spc="-30">
                <a:latin typeface="Poppins-Light"/>
                <a:cs typeface="Poppins-Light"/>
              </a:rPr>
              <a:t>Easy </a:t>
            </a:r>
            <a:r>
              <a:rPr dirty="0" sz="3200" spc="-60">
                <a:latin typeface="Poppins-Light"/>
                <a:cs typeface="Poppins-Light"/>
              </a:rPr>
              <a:t>to</a:t>
            </a:r>
            <a:r>
              <a:rPr dirty="0" sz="3200" spc="180">
                <a:latin typeface="Poppins-Light"/>
                <a:cs typeface="Poppins-Light"/>
              </a:rPr>
              <a:t> </a:t>
            </a:r>
            <a:r>
              <a:rPr dirty="0" sz="3200" spc="-20">
                <a:latin typeface="Poppins-Light"/>
                <a:cs typeface="Poppins-Light"/>
              </a:rPr>
              <a:t>Use</a:t>
            </a:r>
            <a:endParaRPr sz="3200">
              <a:latin typeface="Poppins-Light"/>
              <a:cs typeface="Poppins-Light"/>
            </a:endParaRPr>
          </a:p>
          <a:p>
            <a:pPr marL="702945" marR="1193165">
              <a:lnSpc>
                <a:spcPct val="115199"/>
              </a:lnSpc>
            </a:pPr>
            <a:r>
              <a:rPr dirty="0" sz="3200" spc="-45">
                <a:latin typeface="Poppins-Light"/>
                <a:cs typeface="Poppins-Light"/>
              </a:rPr>
              <a:t>Set it </a:t>
            </a:r>
            <a:r>
              <a:rPr dirty="0" sz="3200" spc="-60">
                <a:latin typeface="Poppins-Light"/>
                <a:cs typeface="Poppins-Light"/>
              </a:rPr>
              <a:t>and Forget </a:t>
            </a:r>
            <a:r>
              <a:rPr dirty="0" sz="3200" spc="-45">
                <a:latin typeface="Poppins-Light"/>
                <a:cs typeface="Poppins-Light"/>
              </a:rPr>
              <a:t>it  Cleaner </a:t>
            </a:r>
            <a:r>
              <a:rPr dirty="0" sz="3200" spc="-65">
                <a:latin typeface="Poppins-Light"/>
                <a:cs typeface="Poppins-Light"/>
              </a:rPr>
              <a:t>Home  </a:t>
            </a:r>
            <a:r>
              <a:rPr dirty="0" sz="3200" spc="-45">
                <a:latin typeface="Poppins-Light"/>
                <a:cs typeface="Poppins-Light"/>
              </a:rPr>
              <a:t>More </a:t>
            </a:r>
            <a:r>
              <a:rPr dirty="0" sz="3200" spc="-35">
                <a:latin typeface="Poppins-Light"/>
                <a:cs typeface="Poppins-Light"/>
              </a:rPr>
              <a:t>Time </a:t>
            </a:r>
            <a:r>
              <a:rPr dirty="0" sz="3200" spc="-30">
                <a:latin typeface="Poppins-Light"/>
                <a:cs typeface="Poppins-Light"/>
              </a:rPr>
              <a:t>for</a:t>
            </a:r>
            <a:r>
              <a:rPr dirty="0" sz="3200" spc="260">
                <a:latin typeface="Poppins-Light"/>
                <a:cs typeface="Poppins-Light"/>
              </a:rPr>
              <a:t> </a:t>
            </a:r>
            <a:r>
              <a:rPr dirty="0" sz="3200" spc="-75">
                <a:latin typeface="Poppins-Light"/>
                <a:cs typeface="Poppins-Light"/>
              </a:rPr>
              <a:t>You</a:t>
            </a:r>
            <a:endParaRPr sz="3200">
              <a:latin typeface="Poppins-Light"/>
              <a:cs typeface="Poppins-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2602" y="3456985"/>
            <a:ext cx="4953000" cy="6100445"/>
          </a:xfrm>
          <a:custGeom>
            <a:avLst/>
            <a:gdLst/>
            <a:ahLst/>
            <a:cxnLst/>
            <a:rect l="l" t="t" r="r" b="b"/>
            <a:pathLst>
              <a:path w="4953000" h="6100445">
                <a:moveTo>
                  <a:pt x="4894914" y="6100296"/>
                </a:moveTo>
                <a:lnTo>
                  <a:pt x="57720" y="6100296"/>
                </a:lnTo>
                <a:lnTo>
                  <a:pt x="35284" y="6095760"/>
                </a:lnTo>
                <a:lnTo>
                  <a:pt x="16933" y="6083401"/>
                </a:lnTo>
                <a:lnTo>
                  <a:pt x="4546" y="6065092"/>
                </a:lnTo>
                <a:lnTo>
                  <a:pt x="0" y="6042705"/>
                </a:lnTo>
                <a:lnTo>
                  <a:pt x="0" y="57591"/>
                </a:lnTo>
                <a:lnTo>
                  <a:pt x="4546" y="35205"/>
                </a:lnTo>
                <a:lnTo>
                  <a:pt x="16933" y="16895"/>
                </a:lnTo>
                <a:lnTo>
                  <a:pt x="35284" y="4536"/>
                </a:lnTo>
                <a:lnTo>
                  <a:pt x="57720" y="0"/>
                </a:lnTo>
                <a:lnTo>
                  <a:pt x="4894914" y="0"/>
                </a:lnTo>
                <a:lnTo>
                  <a:pt x="4917351" y="4536"/>
                </a:lnTo>
                <a:lnTo>
                  <a:pt x="4935701" y="16895"/>
                </a:lnTo>
                <a:lnTo>
                  <a:pt x="4948088" y="35205"/>
                </a:lnTo>
                <a:lnTo>
                  <a:pt x="4952635" y="57591"/>
                </a:lnTo>
                <a:lnTo>
                  <a:pt x="4952635" y="6042705"/>
                </a:lnTo>
                <a:lnTo>
                  <a:pt x="4948088" y="6065092"/>
                </a:lnTo>
                <a:lnTo>
                  <a:pt x="4935701" y="6083401"/>
                </a:lnTo>
                <a:lnTo>
                  <a:pt x="4917351" y="6095760"/>
                </a:lnTo>
                <a:lnTo>
                  <a:pt x="4894914" y="6100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36048" y="3771253"/>
            <a:ext cx="4081145" cy="552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"I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love </a:t>
            </a: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all </a:t>
            </a:r>
            <a:r>
              <a:rPr dirty="0" sz="2300" spc="-20">
                <a:solidFill>
                  <a:srgbClr val="9759B5"/>
                </a:solidFill>
                <a:latin typeface="Poppins-Light"/>
                <a:cs typeface="Poppins-Light"/>
              </a:rPr>
              <a:t>of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my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shark 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products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but </a:t>
            </a: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this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one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hit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the 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nail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on the </a:t>
            </a:r>
            <a:r>
              <a:rPr dirty="0" sz="2300" spc="20">
                <a:solidFill>
                  <a:srgbClr val="9759B5"/>
                </a:solidFill>
                <a:latin typeface="Poppins-Light"/>
                <a:cs typeface="Poppins-Light"/>
              </a:rPr>
              <a:t>head!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Super  helpful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with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keeping </a:t>
            </a: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floor  </a:t>
            </a:r>
            <a:r>
              <a:rPr dirty="0" sz="2300" spc="-20">
                <a:solidFill>
                  <a:srgbClr val="9759B5"/>
                </a:solidFill>
                <a:latin typeface="Poppins-Light"/>
                <a:cs typeface="Poppins-Light"/>
              </a:rPr>
              <a:t>clean.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I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have </a:t>
            </a:r>
            <a:r>
              <a:rPr dirty="0" sz="2300" spc="20">
                <a:solidFill>
                  <a:srgbClr val="9759B5"/>
                </a:solidFill>
                <a:latin typeface="Poppins-Light"/>
                <a:cs typeface="Poppins-Light"/>
              </a:rPr>
              <a:t>2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large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dogs 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and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I set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the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schedule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and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it  </a:t>
            </a: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does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the </a:t>
            </a:r>
            <a:r>
              <a:rPr dirty="0" sz="2300" spc="-15">
                <a:solidFill>
                  <a:srgbClr val="9759B5"/>
                </a:solidFill>
                <a:latin typeface="Poppins-Light"/>
                <a:cs typeface="Poppins-Light"/>
              </a:rPr>
              <a:t>work.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I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have 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actually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placed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debris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in 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front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to </a:t>
            </a:r>
            <a:r>
              <a:rPr dirty="0" sz="2300" spc="-50">
                <a:solidFill>
                  <a:srgbClr val="9759B5"/>
                </a:solidFill>
                <a:latin typeface="Poppins-Light"/>
                <a:cs typeface="Poppins-Light"/>
              </a:rPr>
              <a:t>watch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it </a:t>
            </a:r>
            <a:r>
              <a:rPr dirty="0" sz="2300" spc="-15">
                <a:solidFill>
                  <a:srgbClr val="9759B5"/>
                </a:solidFill>
                <a:latin typeface="Poppins-Light"/>
                <a:cs typeface="Poppins-Light"/>
              </a:rPr>
              <a:t>work.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Great 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product </a:t>
            </a:r>
            <a:r>
              <a:rPr dirty="0" sz="2300" spc="-45">
                <a:solidFill>
                  <a:srgbClr val="9759B5"/>
                </a:solidFill>
                <a:latin typeface="Poppins-Light"/>
                <a:cs typeface="Poppins-Light"/>
              </a:rPr>
              <a:t>and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I </a:t>
            </a:r>
            <a:r>
              <a:rPr dirty="0" sz="2300" spc="-35">
                <a:solidFill>
                  <a:srgbClr val="9759B5"/>
                </a:solidFill>
                <a:latin typeface="Poppins-Light"/>
                <a:cs typeface="Poppins-Light"/>
              </a:rPr>
              <a:t>will </a:t>
            </a: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forever </a:t>
            </a:r>
            <a:r>
              <a:rPr dirty="0" sz="2300" spc="-40">
                <a:solidFill>
                  <a:srgbClr val="9759B5"/>
                </a:solidFill>
                <a:latin typeface="Poppins-Light"/>
                <a:cs typeface="Poppins-Light"/>
              </a:rPr>
              <a:t>be  </a:t>
            </a:r>
            <a:r>
              <a:rPr dirty="0" sz="2300" spc="-30">
                <a:solidFill>
                  <a:srgbClr val="9759B5"/>
                </a:solidFill>
                <a:latin typeface="Poppins-Light"/>
                <a:cs typeface="Poppins-Light"/>
              </a:rPr>
              <a:t>a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shark</a:t>
            </a:r>
            <a:r>
              <a:rPr dirty="0" sz="2300" spc="130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300" spc="-25">
                <a:solidFill>
                  <a:srgbClr val="9759B5"/>
                </a:solidFill>
                <a:latin typeface="Poppins-Light"/>
                <a:cs typeface="Poppins-Light"/>
              </a:rPr>
              <a:t>customer."</a:t>
            </a:r>
            <a:endParaRPr sz="2300">
              <a:latin typeface="Poppins-Light"/>
              <a:cs typeface="Poppins-Light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</a:pPr>
            <a:r>
              <a:rPr dirty="0" sz="2400" spc="165">
                <a:solidFill>
                  <a:srgbClr val="9759B5"/>
                </a:solidFill>
                <a:latin typeface="Poppins-Light"/>
                <a:cs typeface="Poppins-Light"/>
              </a:rPr>
              <a:t>-</a:t>
            </a:r>
            <a:r>
              <a:rPr dirty="0" sz="2400" spc="55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Kari</a:t>
            </a:r>
            <a:endParaRPr sz="240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400" spc="5">
                <a:solidFill>
                  <a:srgbClr val="9759B5"/>
                </a:solidFill>
                <a:latin typeface="Poppins-Light"/>
                <a:cs typeface="Poppins-Light"/>
              </a:rPr>
              <a:t>(Reviewed </a:t>
            </a:r>
            <a:r>
              <a:rPr dirty="0" sz="1400" spc="-35">
                <a:solidFill>
                  <a:srgbClr val="9759B5"/>
                </a:solidFill>
                <a:latin typeface="Poppins-Light"/>
                <a:cs typeface="Poppins-Light"/>
              </a:rPr>
              <a:t>on</a:t>
            </a:r>
            <a:r>
              <a:rPr dirty="0" sz="1400" spc="60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1400" spc="-5">
                <a:solidFill>
                  <a:srgbClr val="9759B5"/>
                </a:solidFill>
                <a:latin typeface="Poppins-Light"/>
                <a:cs typeface="Poppins-Light"/>
              </a:rPr>
              <a:t>SharkClean.com)</a:t>
            </a:r>
            <a:endParaRPr sz="1400">
              <a:latin typeface="Poppins-Light"/>
              <a:cs typeface="Poppins-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775686"/>
            <a:ext cx="5602605" cy="2276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pc="204">
                <a:solidFill>
                  <a:srgbClr val="E6AFFB"/>
                </a:solidFill>
              </a:rPr>
              <a:t>Customer  </a:t>
            </a:r>
            <a:r>
              <a:rPr dirty="0" spc="420">
                <a:solidFill>
                  <a:srgbClr val="E6AFFB"/>
                </a:solidFill>
              </a:rPr>
              <a:t>T</a:t>
            </a:r>
            <a:r>
              <a:rPr dirty="0" spc="70">
                <a:solidFill>
                  <a:srgbClr val="E6AFFB"/>
                </a:solidFill>
              </a:rPr>
              <a:t>e</a:t>
            </a:r>
            <a:r>
              <a:rPr dirty="0" spc="204">
                <a:solidFill>
                  <a:srgbClr val="E6AFFB"/>
                </a:solidFill>
              </a:rPr>
              <a:t>s</a:t>
            </a:r>
            <a:r>
              <a:rPr dirty="0" spc="320">
                <a:solidFill>
                  <a:srgbClr val="E6AFFB"/>
                </a:solidFill>
              </a:rPr>
              <a:t>t</a:t>
            </a:r>
            <a:r>
              <a:rPr dirty="0" spc="475">
                <a:solidFill>
                  <a:srgbClr val="E6AFFB"/>
                </a:solidFill>
              </a:rPr>
              <a:t>i</a:t>
            </a:r>
            <a:r>
              <a:rPr dirty="0" spc="340">
                <a:solidFill>
                  <a:srgbClr val="E6AFFB"/>
                </a:solidFill>
              </a:rPr>
              <a:t>m</a:t>
            </a:r>
            <a:r>
              <a:rPr dirty="0" spc="75">
                <a:solidFill>
                  <a:srgbClr val="E6AFFB"/>
                </a:solidFill>
              </a:rPr>
              <a:t>o</a:t>
            </a:r>
            <a:r>
              <a:rPr dirty="0" spc="375">
                <a:solidFill>
                  <a:srgbClr val="E6AFFB"/>
                </a:solidFill>
              </a:rPr>
              <a:t>n</a:t>
            </a:r>
            <a:r>
              <a:rPr dirty="0" spc="475">
                <a:solidFill>
                  <a:srgbClr val="E6AFFB"/>
                </a:solidFill>
              </a:rPr>
              <a:t>i</a:t>
            </a:r>
            <a:r>
              <a:rPr dirty="0" spc="135">
                <a:solidFill>
                  <a:srgbClr val="E6AFFB"/>
                </a:solidFill>
              </a:rPr>
              <a:t>a</a:t>
            </a:r>
            <a:r>
              <a:rPr dirty="0" spc="475">
                <a:solidFill>
                  <a:srgbClr val="E6AFFB"/>
                </a:solidFill>
              </a:rPr>
              <a:t>l</a:t>
            </a:r>
            <a:r>
              <a:rPr dirty="0" spc="210">
                <a:solidFill>
                  <a:srgbClr val="E6AFFB"/>
                </a:solidFill>
              </a:rPr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1028700" y="3456867"/>
            <a:ext cx="4950460" cy="6097905"/>
          </a:xfrm>
          <a:custGeom>
            <a:avLst/>
            <a:gdLst/>
            <a:ahLst/>
            <a:cxnLst/>
            <a:rect l="l" t="t" r="r" b="b"/>
            <a:pathLst>
              <a:path w="4950460" h="6097905">
                <a:moveTo>
                  <a:pt x="4863960" y="6097736"/>
                </a:moveTo>
                <a:lnTo>
                  <a:pt x="86403" y="6097736"/>
                </a:lnTo>
                <a:lnTo>
                  <a:pt x="52817" y="6090949"/>
                </a:lnTo>
                <a:lnTo>
                  <a:pt x="25348" y="6072455"/>
                </a:lnTo>
                <a:lnTo>
                  <a:pt x="6805" y="6045058"/>
                </a:lnTo>
                <a:lnTo>
                  <a:pt x="0" y="6011561"/>
                </a:lnTo>
                <a:lnTo>
                  <a:pt x="0" y="86174"/>
                </a:lnTo>
                <a:lnTo>
                  <a:pt x="6805" y="52677"/>
                </a:lnTo>
                <a:lnTo>
                  <a:pt x="25348" y="25280"/>
                </a:lnTo>
                <a:lnTo>
                  <a:pt x="52817" y="6787"/>
                </a:lnTo>
                <a:lnTo>
                  <a:pt x="86403" y="0"/>
                </a:lnTo>
                <a:lnTo>
                  <a:pt x="4863960" y="0"/>
                </a:lnTo>
                <a:lnTo>
                  <a:pt x="4897547" y="6787"/>
                </a:lnTo>
                <a:lnTo>
                  <a:pt x="4925016" y="25280"/>
                </a:lnTo>
                <a:lnTo>
                  <a:pt x="4943559" y="52677"/>
                </a:lnTo>
                <a:lnTo>
                  <a:pt x="4950364" y="86174"/>
                </a:lnTo>
                <a:lnTo>
                  <a:pt x="4950364" y="6011561"/>
                </a:lnTo>
                <a:lnTo>
                  <a:pt x="4943559" y="6045058"/>
                </a:lnTo>
                <a:lnTo>
                  <a:pt x="4925016" y="6072455"/>
                </a:lnTo>
                <a:lnTo>
                  <a:pt x="4897547" y="6090949"/>
                </a:lnTo>
                <a:lnTo>
                  <a:pt x="4863960" y="6097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25619" y="3999809"/>
            <a:ext cx="4048760" cy="5010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"I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bought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a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year ago </a:t>
            </a:r>
            <a:r>
              <a:rPr dirty="0" sz="2400" spc="-30">
                <a:solidFill>
                  <a:srgbClr val="9759B5"/>
                </a:solidFill>
                <a:latin typeface="Poppins-Light"/>
                <a:cs typeface="Poppins-Light"/>
              </a:rPr>
              <a:t>and  </a:t>
            </a:r>
            <a:r>
              <a:rPr dirty="0" sz="2400" spc="-70">
                <a:solidFill>
                  <a:srgbClr val="9759B5"/>
                </a:solidFill>
                <a:latin typeface="Poppins-Light"/>
                <a:cs typeface="Poppins-Light"/>
              </a:rPr>
              <a:t>I’m </a:t>
            </a:r>
            <a:r>
              <a:rPr dirty="0" sz="2400" spc="-5">
                <a:solidFill>
                  <a:srgbClr val="9759B5"/>
                </a:solidFill>
                <a:latin typeface="Poppins-Light"/>
                <a:cs typeface="Poppins-Light"/>
              </a:rPr>
              <a:t>so </a:t>
            </a:r>
            <a:r>
              <a:rPr dirty="0" sz="2400" spc="-30">
                <a:solidFill>
                  <a:srgbClr val="9759B5"/>
                </a:solidFill>
                <a:latin typeface="Poppins-Light"/>
                <a:cs typeface="Poppins-Light"/>
              </a:rPr>
              <a:t>happy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that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I </a:t>
            </a:r>
            <a:r>
              <a:rPr dirty="0" sz="2400" spc="5">
                <a:solidFill>
                  <a:srgbClr val="9759B5"/>
                </a:solidFill>
                <a:latin typeface="Poppins-Light"/>
                <a:cs typeface="Poppins-Light"/>
              </a:rPr>
              <a:t>did.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she 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work every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day from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the  </a:t>
            </a:r>
            <a:r>
              <a:rPr dirty="0" sz="2400" spc="-10">
                <a:solidFill>
                  <a:srgbClr val="9759B5"/>
                </a:solidFill>
                <a:latin typeface="Poppins-Light"/>
                <a:cs typeface="Poppins-Light"/>
              </a:rPr>
              <a:t>first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day </a:t>
            </a:r>
            <a:r>
              <a:rPr dirty="0" sz="2400" spc="-30">
                <a:solidFill>
                  <a:srgbClr val="9759B5"/>
                </a:solidFill>
                <a:latin typeface="Poppins-Light"/>
                <a:cs typeface="Poppins-Light"/>
              </a:rPr>
              <a:t>and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in about </a:t>
            </a:r>
            <a:r>
              <a:rPr dirty="0" sz="2400" spc="30">
                <a:solidFill>
                  <a:srgbClr val="9759B5"/>
                </a:solidFill>
                <a:latin typeface="Poppins-Light"/>
                <a:cs typeface="Poppins-Light"/>
              </a:rPr>
              <a:t>2 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weeks she </a:t>
            </a:r>
            <a:r>
              <a:rPr dirty="0" sz="2400" spc="-30">
                <a:solidFill>
                  <a:srgbClr val="9759B5"/>
                </a:solidFill>
                <a:latin typeface="Poppins-Light"/>
                <a:cs typeface="Poppins-Light"/>
              </a:rPr>
              <a:t>recognize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the  </a:t>
            </a:r>
            <a:r>
              <a:rPr dirty="0" sz="2400">
                <a:solidFill>
                  <a:srgbClr val="9759B5"/>
                </a:solidFill>
                <a:latin typeface="Poppins-Light"/>
                <a:cs typeface="Poppins-Light"/>
              </a:rPr>
              <a:t>map. Ups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one </a:t>
            </a:r>
            <a:r>
              <a:rPr dirty="0" sz="2400" spc="-30">
                <a:solidFill>
                  <a:srgbClr val="9759B5"/>
                </a:solidFill>
                <a:latin typeface="Poppins-Light"/>
                <a:cs typeface="Poppins-Light"/>
              </a:rPr>
              <a:t>time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you 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find a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place </a:t>
            </a:r>
            <a:r>
              <a:rPr dirty="0" sz="2400" spc="-15">
                <a:solidFill>
                  <a:srgbClr val="9759B5"/>
                </a:solidFill>
                <a:latin typeface="Poppins-Light"/>
                <a:cs typeface="Poppins-Light"/>
              </a:rPr>
              <a:t>for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the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dock  </a:t>
            </a:r>
            <a:r>
              <a:rPr dirty="0" sz="2400" spc="-60">
                <a:solidFill>
                  <a:srgbClr val="9759B5"/>
                </a:solidFill>
                <a:latin typeface="Poppins-Light"/>
                <a:cs typeface="Poppins-Light"/>
              </a:rPr>
              <a:t>don’t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change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or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you need  to </a:t>
            </a:r>
            <a:r>
              <a:rPr dirty="0" sz="2400" spc="40">
                <a:solidFill>
                  <a:srgbClr val="9759B5"/>
                </a:solidFill>
                <a:latin typeface="Poppins-Light"/>
                <a:cs typeface="Poppins-Light"/>
              </a:rPr>
              <a:t>re-</a:t>
            </a:r>
            <a:r>
              <a:rPr dirty="0" sz="2400" spc="155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400" spc="-5">
                <a:solidFill>
                  <a:srgbClr val="9759B5"/>
                </a:solidFill>
                <a:latin typeface="Poppins-Light"/>
                <a:cs typeface="Poppins-Light"/>
              </a:rPr>
              <a:t>map."</a:t>
            </a:r>
            <a:endParaRPr sz="2400">
              <a:latin typeface="Poppins-Light"/>
              <a:cs typeface="Poppins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</a:pPr>
            <a:r>
              <a:rPr dirty="0" sz="2400" spc="180">
                <a:solidFill>
                  <a:srgbClr val="9759B5"/>
                </a:solidFill>
                <a:latin typeface="Poppins-Light"/>
                <a:cs typeface="Poppins-Light"/>
              </a:rPr>
              <a:t>-</a:t>
            </a:r>
            <a:r>
              <a:rPr dirty="0" sz="2400" spc="60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400" spc="-15">
                <a:solidFill>
                  <a:srgbClr val="9759B5"/>
                </a:solidFill>
                <a:latin typeface="Poppins-Light"/>
                <a:cs typeface="Poppins-Light"/>
              </a:rPr>
              <a:t>Gaby</a:t>
            </a:r>
            <a:endParaRPr sz="240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400" spc="5">
                <a:solidFill>
                  <a:srgbClr val="9759B5"/>
                </a:solidFill>
                <a:latin typeface="Poppins-Light"/>
                <a:cs typeface="Poppins-Light"/>
              </a:rPr>
              <a:t>(Reviewed </a:t>
            </a:r>
            <a:r>
              <a:rPr dirty="0" sz="1400" spc="-35">
                <a:solidFill>
                  <a:srgbClr val="9759B5"/>
                </a:solidFill>
                <a:latin typeface="Poppins-Light"/>
                <a:cs typeface="Poppins-Light"/>
              </a:rPr>
              <a:t>on</a:t>
            </a:r>
            <a:r>
              <a:rPr dirty="0" sz="1400" spc="60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1400" spc="-5">
                <a:solidFill>
                  <a:srgbClr val="9759B5"/>
                </a:solidFill>
                <a:latin typeface="Poppins-Light"/>
                <a:cs typeface="Poppins-Light"/>
              </a:rPr>
              <a:t>SharkClean.com)</a:t>
            </a:r>
            <a:endParaRPr sz="1400">
              <a:latin typeface="Poppins-Light"/>
              <a:cs typeface="Poppins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13172" y="3456990"/>
            <a:ext cx="4956175" cy="6104890"/>
          </a:xfrm>
          <a:custGeom>
            <a:avLst/>
            <a:gdLst/>
            <a:ahLst/>
            <a:cxnLst/>
            <a:rect l="l" t="t" r="r" b="b"/>
            <a:pathLst>
              <a:path w="4956175" h="6104890">
                <a:moveTo>
                  <a:pt x="4877254" y="6104398"/>
                </a:moveTo>
                <a:lnTo>
                  <a:pt x="78718" y="6104398"/>
                </a:lnTo>
                <a:lnTo>
                  <a:pt x="48119" y="6098208"/>
                </a:lnTo>
                <a:lnTo>
                  <a:pt x="23093" y="6081341"/>
                </a:lnTo>
                <a:lnTo>
                  <a:pt x="6200" y="6056354"/>
                </a:lnTo>
                <a:lnTo>
                  <a:pt x="0" y="6025803"/>
                </a:lnTo>
                <a:lnTo>
                  <a:pt x="0" y="78595"/>
                </a:lnTo>
                <a:lnTo>
                  <a:pt x="6200" y="48044"/>
                </a:lnTo>
                <a:lnTo>
                  <a:pt x="23093" y="23057"/>
                </a:lnTo>
                <a:lnTo>
                  <a:pt x="48119" y="6190"/>
                </a:lnTo>
                <a:lnTo>
                  <a:pt x="78718" y="0"/>
                </a:lnTo>
                <a:lnTo>
                  <a:pt x="4877254" y="0"/>
                </a:lnTo>
                <a:lnTo>
                  <a:pt x="4907853" y="6190"/>
                </a:lnTo>
                <a:lnTo>
                  <a:pt x="4932879" y="23057"/>
                </a:lnTo>
                <a:lnTo>
                  <a:pt x="4949772" y="48044"/>
                </a:lnTo>
                <a:lnTo>
                  <a:pt x="4955973" y="78595"/>
                </a:lnTo>
                <a:lnTo>
                  <a:pt x="4955973" y="6025803"/>
                </a:lnTo>
                <a:lnTo>
                  <a:pt x="4949772" y="6056354"/>
                </a:lnTo>
                <a:lnTo>
                  <a:pt x="4932879" y="6081341"/>
                </a:lnTo>
                <a:lnTo>
                  <a:pt x="4907853" y="6098208"/>
                </a:lnTo>
                <a:lnTo>
                  <a:pt x="4877254" y="6104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710555" y="4095751"/>
            <a:ext cx="4028440" cy="488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 spc="-15">
                <a:solidFill>
                  <a:srgbClr val="9759B5"/>
                </a:solidFill>
                <a:latin typeface="Poppins-Light"/>
                <a:cs typeface="Poppins-Light"/>
              </a:rPr>
              <a:t>"This </a:t>
            </a:r>
            <a:r>
              <a:rPr dirty="0" sz="2400" spc="-5">
                <a:solidFill>
                  <a:srgbClr val="9759B5"/>
                </a:solidFill>
                <a:latin typeface="Poppins-Light"/>
                <a:cs typeface="Poppins-Light"/>
              </a:rPr>
              <a:t>is </a:t>
            </a:r>
            <a:r>
              <a:rPr dirty="0" sz="2400" spc="-45">
                <a:solidFill>
                  <a:srgbClr val="9759B5"/>
                </a:solidFill>
                <a:latin typeface="Poppins-Light"/>
                <a:cs typeface="Poppins-Light"/>
              </a:rPr>
              <a:t>worth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every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penny. 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Best </a:t>
            </a:r>
            <a:r>
              <a:rPr dirty="0" sz="2400" spc="-45">
                <a:solidFill>
                  <a:srgbClr val="9759B5"/>
                </a:solidFill>
                <a:latin typeface="Poppins-Light"/>
                <a:cs typeface="Poppins-Light"/>
              </a:rPr>
              <a:t>vacuum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purchase </a:t>
            </a:r>
            <a:r>
              <a:rPr dirty="0" sz="2400" spc="-50">
                <a:solidFill>
                  <a:srgbClr val="9759B5"/>
                </a:solidFill>
                <a:latin typeface="Poppins-Light"/>
                <a:cs typeface="Poppins-Light"/>
              </a:rPr>
              <a:t>we 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ever </a:t>
            </a:r>
            <a:r>
              <a:rPr dirty="0" sz="2400" spc="-15">
                <a:solidFill>
                  <a:srgbClr val="9759B5"/>
                </a:solidFill>
                <a:latin typeface="Poppins-Light"/>
                <a:cs typeface="Poppins-Light"/>
              </a:rPr>
              <a:t>made.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Super good  </a:t>
            </a:r>
            <a:r>
              <a:rPr dirty="0" sz="2400" spc="-30">
                <a:solidFill>
                  <a:srgbClr val="9759B5"/>
                </a:solidFill>
                <a:latin typeface="Poppins-Light"/>
                <a:cs typeface="Poppins-Light"/>
              </a:rPr>
              <a:t>suction,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love </a:t>
            </a:r>
            <a:r>
              <a:rPr dirty="0" sz="2400" spc="-50">
                <a:solidFill>
                  <a:srgbClr val="9759B5"/>
                </a:solidFill>
                <a:latin typeface="Poppins-Light"/>
                <a:cs typeface="Poppins-Light"/>
              </a:rPr>
              <a:t>the </a:t>
            </a:r>
            <a:r>
              <a:rPr dirty="0" sz="2400" spc="-10">
                <a:solidFill>
                  <a:srgbClr val="9759B5"/>
                </a:solidFill>
                <a:latin typeface="Poppins-Light"/>
                <a:cs typeface="Poppins-Light"/>
              </a:rPr>
              <a:t>self 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emptying </a:t>
            </a:r>
            <a:r>
              <a:rPr dirty="0" sz="2400">
                <a:solidFill>
                  <a:srgbClr val="9759B5"/>
                </a:solidFill>
                <a:latin typeface="Poppins-Light"/>
                <a:cs typeface="Poppins-Light"/>
              </a:rPr>
              <a:t>base.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Now </a:t>
            </a:r>
            <a:r>
              <a:rPr dirty="0" sz="2400" spc="-10">
                <a:solidFill>
                  <a:srgbClr val="9759B5"/>
                </a:solidFill>
                <a:latin typeface="Poppins-Light"/>
                <a:cs typeface="Poppins-Light"/>
              </a:rPr>
              <a:t>if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only 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Shark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could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make a robot 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mopping </a:t>
            </a:r>
            <a:r>
              <a:rPr dirty="0" sz="2400" spc="-45">
                <a:solidFill>
                  <a:srgbClr val="9759B5"/>
                </a:solidFill>
                <a:latin typeface="Poppins-Light"/>
                <a:cs typeface="Poppins-Light"/>
              </a:rPr>
              <a:t>machine that 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actually </a:t>
            </a:r>
            <a:r>
              <a:rPr dirty="0" sz="2400" spc="-5">
                <a:solidFill>
                  <a:srgbClr val="9759B5"/>
                </a:solidFill>
                <a:latin typeface="Poppins-Light"/>
                <a:cs typeface="Poppins-Light"/>
              </a:rPr>
              <a:t>is </a:t>
            </a:r>
            <a:r>
              <a:rPr dirty="0" sz="2400" spc="-45">
                <a:solidFill>
                  <a:srgbClr val="9759B5"/>
                </a:solidFill>
                <a:latin typeface="Poppins-Light"/>
                <a:cs typeface="Poppins-Light"/>
              </a:rPr>
              <a:t>done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right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I  </a:t>
            </a:r>
            <a:r>
              <a:rPr dirty="0" sz="2400" spc="-45">
                <a:solidFill>
                  <a:srgbClr val="9759B5"/>
                </a:solidFill>
                <a:latin typeface="Poppins-Light"/>
                <a:cs typeface="Poppins-Light"/>
              </a:rPr>
              <a:t>would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be in</a:t>
            </a:r>
            <a:r>
              <a:rPr dirty="0" sz="2400" spc="250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heaven."</a:t>
            </a:r>
            <a:endParaRPr sz="2400">
              <a:latin typeface="Poppins-Light"/>
              <a:cs typeface="Poppins-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165">
                <a:solidFill>
                  <a:srgbClr val="9759B5"/>
                </a:solidFill>
                <a:latin typeface="Poppins-Light"/>
                <a:cs typeface="Poppins-Light"/>
              </a:rPr>
              <a:t>-</a:t>
            </a:r>
            <a:r>
              <a:rPr dirty="0" sz="2400" spc="55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400" spc="-20">
                <a:solidFill>
                  <a:srgbClr val="9759B5"/>
                </a:solidFill>
                <a:latin typeface="Poppins-Light"/>
                <a:cs typeface="Poppins-Light"/>
              </a:rPr>
              <a:t>Jennie</a:t>
            </a:r>
            <a:endParaRPr sz="240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5">
                <a:solidFill>
                  <a:srgbClr val="9759B5"/>
                </a:solidFill>
                <a:latin typeface="Poppins-Light"/>
                <a:cs typeface="Poppins-Light"/>
              </a:rPr>
              <a:t>(Reviewed </a:t>
            </a:r>
            <a:r>
              <a:rPr dirty="0" sz="1200" spc="-25">
                <a:solidFill>
                  <a:srgbClr val="9759B5"/>
                </a:solidFill>
                <a:latin typeface="Poppins-Light"/>
                <a:cs typeface="Poppins-Light"/>
              </a:rPr>
              <a:t>on</a:t>
            </a:r>
            <a:r>
              <a:rPr dirty="0" sz="1200" spc="55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1200">
                <a:solidFill>
                  <a:srgbClr val="9759B5"/>
                </a:solidFill>
                <a:latin typeface="Poppins-Light"/>
                <a:cs typeface="Poppins-Light"/>
              </a:rPr>
              <a:t>SharkClean.com)</a:t>
            </a:r>
            <a:endParaRPr sz="1200">
              <a:latin typeface="Poppins-Light"/>
              <a:cs typeface="Poppins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705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986" y="7911431"/>
            <a:ext cx="8230870" cy="1350010"/>
          </a:xfrm>
          <a:custGeom>
            <a:avLst/>
            <a:gdLst/>
            <a:ahLst/>
            <a:cxnLst/>
            <a:rect l="l" t="t" r="r" b="b"/>
            <a:pathLst>
              <a:path w="8230870" h="1350009">
                <a:moveTo>
                  <a:pt x="8173197" y="1349550"/>
                </a:moveTo>
                <a:lnTo>
                  <a:pt x="57592" y="1349550"/>
                </a:lnTo>
                <a:lnTo>
                  <a:pt x="35205" y="1345003"/>
                </a:lnTo>
                <a:lnTo>
                  <a:pt x="16895" y="1332616"/>
                </a:lnTo>
                <a:lnTo>
                  <a:pt x="4536" y="1314266"/>
                </a:lnTo>
                <a:lnTo>
                  <a:pt x="0" y="1291829"/>
                </a:lnTo>
                <a:lnTo>
                  <a:pt x="0" y="57720"/>
                </a:lnTo>
                <a:lnTo>
                  <a:pt x="4536" y="35284"/>
                </a:lnTo>
                <a:lnTo>
                  <a:pt x="16895" y="16933"/>
                </a:lnTo>
                <a:lnTo>
                  <a:pt x="35205" y="4546"/>
                </a:lnTo>
                <a:lnTo>
                  <a:pt x="57592" y="0"/>
                </a:lnTo>
                <a:lnTo>
                  <a:pt x="8173197" y="0"/>
                </a:lnTo>
                <a:lnTo>
                  <a:pt x="8195584" y="4546"/>
                </a:lnTo>
                <a:lnTo>
                  <a:pt x="8213894" y="16933"/>
                </a:lnTo>
                <a:lnTo>
                  <a:pt x="8226253" y="35284"/>
                </a:lnTo>
                <a:lnTo>
                  <a:pt x="8230789" y="57720"/>
                </a:lnTo>
                <a:lnTo>
                  <a:pt x="8230789" y="1291829"/>
                </a:lnTo>
                <a:lnTo>
                  <a:pt x="8226253" y="1314266"/>
                </a:lnTo>
                <a:lnTo>
                  <a:pt x="8213894" y="1332616"/>
                </a:lnTo>
                <a:lnTo>
                  <a:pt x="8195584" y="1345003"/>
                </a:lnTo>
                <a:lnTo>
                  <a:pt x="8173197" y="1349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58747" y="7719065"/>
            <a:ext cx="3562349" cy="209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00087" y="8347794"/>
            <a:ext cx="5467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Simple </a:t>
            </a:r>
            <a:r>
              <a:rPr dirty="0" sz="2400" spc="-40">
                <a:solidFill>
                  <a:srgbClr val="9759B5"/>
                </a:solidFill>
                <a:latin typeface="Poppins-Light"/>
                <a:cs typeface="Poppins-Light"/>
              </a:rPr>
              <a:t>Solution </a:t>
            </a:r>
            <a:r>
              <a:rPr dirty="0" sz="2400" spc="-25">
                <a:solidFill>
                  <a:srgbClr val="9759B5"/>
                </a:solidFill>
                <a:latin typeface="Poppins-Light"/>
                <a:cs typeface="Poppins-Light"/>
              </a:rPr>
              <a:t>for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Smarter</a:t>
            </a:r>
            <a:r>
              <a:rPr dirty="0" sz="2400" spc="295">
                <a:solidFill>
                  <a:srgbClr val="9759B5"/>
                </a:solidFill>
                <a:latin typeface="Poppins-Light"/>
                <a:cs typeface="Poppins-Light"/>
              </a:rPr>
              <a:t> </a:t>
            </a:r>
            <a:r>
              <a:rPr dirty="0" sz="2400" spc="-35">
                <a:solidFill>
                  <a:srgbClr val="9759B5"/>
                </a:solidFill>
                <a:latin typeface="Poppins-Light"/>
                <a:cs typeface="Poppins-Light"/>
              </a:rPr>
              <a:t>Cleaning</a:t>
            </a:r>
            <a:endParaRPr sz="2400">
              <a:latin typeface="Poppins-Light"/>
              <a:cs typeface="Poppins-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E6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7076" y="3661529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7076" y="422350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17076" y="4785479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7076" y="534745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71386" y="3396721"/>
            <a:ext cx="5610225" cy="227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1610">
              <a:lnSpc>
                <a:spcPct val="115199"/>
              </a:lnSpc>
              <a:spcBef>
                <a:spcPts val="100"/>
              </a:spcBef>
            </a:pPr>
            <a:r>
              <a:rPr dirty="0" sz="3200" spc="130">
                <a:solidFill>
                  <a:srgbClr val="4E1864"/>
                </a:solidFill>
                <a:latin typeface="Poppins-Light"/>
                <a:cs typeface="Poppins-Light"/>
              </a:rPr>
              <a:t>Bagless </a:t>
            </a:r>
            <a:r>
              <a:rPr dirty="0" sz="3200" spc="145">
                <a:solidFill>
                  <a:srgbClr val="4E1864"/>
                </a:solidFill>
                <a:latin typeface="Poppins-Light"/>
                <a:cs typeface="Poppins-Light"/>
              </a:rPr>
              <a:t>Self-Empty </a:t>
            </a:r>
            <a:r>
              <a:rPr dirty="0" sz="3200" spc="110">
                <a:solidFill>
                  <a:srgbClr val="4E1864"/>
                </a:solidFill>
                <a:latin typeface="Poppins-Light"/>
                <a:cs typeface="Poppins-Light"/>
              </a:rPr>
              <a:t>Base  Powerful</a:t>
            </a:r>
            <a:r>
              <a:rPr dirty="0" sz="3200" spc="425">
                <a:solidFill>
                  <a:srgbClr val="4E1864"/>
                </a:solidFill>
                <a:latin typeface="Poppins-Light"/>
                <a:cs typeface="Poppins-Light"/>
              </a:rPr>
              <a:t> </a:t>
            </a:r>
            <a:r>
              <a:rPr dirty="0" sz="3200" spc="110">
                <a:solidFill>
                  <a:srgbClr val="4E1864"/>
                </a:solidFill>
                <a:latin typeface="Poppins-Light"/>
                <a:cs typeface="Poppins-Light"/>
              </a:rPr>
              <a:t>Cleaning</a:t>
            </a:r>
            <a:endParaRPr sz="3200">
              <a:latin typeface="Poppins-Light"/>
              <a:cs typeface="Poppins-Light"/>
            </a:endParaRPr>
          </a:p>
          <a:p>
            <a:pPr marL="12700" marR="5080">
              <a:lnSpc>
                <a:spcPct val="115199"/>
              </a:lnSpc>
            </a:pPr>
            <a:r>
              <a:rPr dirty="0" sz="3200" spc="110">
                <a:solidFill>
                  <a:srgbClr val="4E1864"/>
                </a:solidFill>
                <a:latin typeface="Poppins-Light"/>
                <a:cs typeface="Poppins-Light"/>
              </a:rPr>
              <a:t>Complete </a:t>
            </a:r>
            <a:r>
              <a:rPr dirty="0" sz="3200" spc="70">
                <a:solidFill>
                  <a:srgbClr val="4E1864"/>
                </a:solidFill>
                <a:latin typeface="Poppins-Light"/>
                <a:cs typeface="Poppins-Light"/>
              </a:rPr>
              <a:t>Home </a:t>
            </a:r>
            <a:r>
              <a:rPr dirty="0" sz="3200" spc="105">
                <a:solidFill>
                  <a:srgbClr val="4E1864"/>
                </a:solidFill>
                <a:latin typeface="Poppins-Light"/>
                <a:cs typeface="Poppins-Light"/>
              </a:rPr>
              <a:t>Mapping  </a:t>
            </a:r>
            <a:r>
              <a:rPr dirty="0" sz="3200" spc="110">
                <a:solidFill>
                  <a:srgbClr val="4E1864"/>
                </a:solidFill>
                <a:latin typeface="Poppins-Light"/>
                <a:cs typeface="Poppins-Light"/>
              </a:rPr>
              <a:t>Intelligent</a:t>
            </a:r>
            <a:r>
              <a:rPr dirty="0" sz="3200" spc="420">
                <a:solidFill>
                  <a:srgbClr val="4E1864"/>
                </a:solidFill>
                <a:latin typeface="Poppins-Light"/>
                <a:cs typeface="Poppins-Light"/>
              </a:rPr>
              <a:t> </a:t>
            </a:r>
            <a:r>
              <a:rPr dirty="0" sz="3200" spc="110">
                <a:solidFill>
                  <a:srgbClr val="4E1864"/>
                </a:solidFill>
                <a:latin typeface="Poppins-Light"/>
                <a:cs typeface="Poppins-Light"/>
              </a:rPr>
              <a:t>Cleaning</a:t>
            </a:r>
            <a:endParaRPr sz="3200">
              <a:latin typeface="Poppins-Light"/>
              <a:cs typeface="Poppins-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29043" y="3709809"/>
            <a:ext cx="8979535" cy="5585460"/>
            <a:chOff x="8929043" y="3709809"/>
            <a:chExt cx="8979535" cy="5585460"/>
          </a:xfrm>
        </p:grpSpPr>
        <p:sp>
          <p:nvSpPr>
            <p:cNvPr id="9" name="object 9"/>
            <p:cNvSpPr/>
            <p:nvPr/>
          </p:nvSpPr>
          <p:spPr>
            <a:xfrm>
              <a:off x="9144267" y="3709809"/>
              <a:ext cx="8764270" cy="5013325"/>
            </a:xfrm>
            <a:custGeom>
              <a:avLst/>
              <a:gdLst/>
              <a:ahLst/>
              <a:cxnLst/>
              <a:rect l="l" t="t" r="r" b="b"/>
              <a:pathLst>
                <a:path w="8764269" h="5013325">
                  <a:moveTo>
                    <a:pt x="8763762" y="5012914"/>
                  </a:moveTo>
                  <a:lnTo>
                    <a:pt x="0" y="5012914"/>
                  </a:lnTo>
                  <a:lnTo>
                    <a:pt x="0" y="0"/>
                  </a:lnTo>
                  <a:lnTo>
                    <a:pt x="8763762" y="0"/>
                  </a:lnTo>
                  <a:lnTo>
                    <a:pt x="8763762" y="5012914"/>
                  </a:lnTo>
                  <a:close/>
                </a:path>
              </a:pathLst>
            </a:custGeom>
            <a:solidFill>
              <a:srgbClr val="9759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29043" y="4351763"/>
              <a:ext cx="8515350" cy="4943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80526" y="1994382"/>
            <a:ext cx="11370945" cy="10306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600" spc="295">
                <a:solidFill>
                  <a:srgbClr val="4E1864"/>
                </a:solidFill>
              </a:rPr>
              <a:t>Shark </a:t>
            </a:r>
            <a:r>
              <a:rPr dirty="0" sz="6600" spc="175">
                <a:solidFill>
                  <a:srgbClr val="4E1864"/>
                </a:solidFill>
              </a:rPr>
              <a:t>IQ </a:t>
            </a:r>
            <a:r>
              <a:rPr dirty="0" sz="6600" spc="70">
                <a:solidFill>
                  <a:srgbClr val="4E1864"/>
                </a:solidFill>
              </a:rPr>
              <a:t>Robot</a:t>
            </a:r>
            <a:r>
              <a:rPr dirty="0" sz="6600" spc="-865">
                <a:solidFill>
                  <a:srgbClr val="4E1864"/>
                </a:solidFill>
              </a:rPr>
              <a:t> </a:t>
            </a:r>
            <a:r>
              <a:rPr dirty="0" sz="6600" spc="135">
                <a:solidFill>
                  <a:srgbClr val="4E1864"/>
                </a:solidFill>
              </a:rPr>
              <a:t>Self-Empty</a:t>
            </a:r>
            <a:endParaRPr sz="6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9676" y="2068131"/>
            <a:ext cx="7618095" cy="202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6000" spc="95"/>
              <a:t>Bagless</a:t>
            </a:r>
            <a:r>
              <a:rPr dirty="0" sz="6000" spc="-165"/>
              <a:t> </a:t>
            </a:r>
            <a:r>
              <a:rPr dirty="0" sz="6000" spc="140"/>
              <a:t>Self-Empty  </a:t>
            </a:r>
            <a:r>
              <a:rPr dirty="0" sz="6000" spc="85"/>
              <a:t>Base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0456226" y="587994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56226" y="6441919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19676" y="4887354"/>
            <a:ext cx="7580630" cy="187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AED667"/>
                </a:solidFill>
                <a:latin typeface="Lora"/>
                <a:cs typeface="Lora"/>
              </a:rPr>
              <a:t>Holds</a:t>
            </a:r>
            <a:r>
              <a:rPr dirty="0" sz="3000" spc="325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80">
                <a:solidFill>
                  <a:srgbClr val="AED667"/>
                </a:solidFill>
                <a:latin typeface="Lora"/>
                <a:cs typeface="Lora"/>
              </a:rPr>
              <a:t>up</a:t>
            </a:r>
            <a:r>
              <a:rPr dirty="0" sz="3000" spc="325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80">
                <a:solidFill>
                  <a:srgbClr val="AED667"/>
                </a:solidFill>
                <a:latin typeface="Lora"/>
                <a:cs typeface="Lora"/>
              </a:rPr>
              <a:t>to</a:t>
            </a:r>
            <a:r>
              <a:rPr dirty="0" sz="3000" spc="325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80">
                <a:solidFill>
                  <a:srgbClr val="AED667"/>
                </a:solidFill>
                <a:latin typeface="Lora"/>
                <a:cs typeface="Lora"/>
              </a:rPr>
              <a:t>30</a:t>
            </a:r>
            <a:r>
              <a:rPr dirty="0" sz="3000" spc="330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120">
                <a:solidFill>
                  <a:srgbClr val="AED667"/>
                </a:solidFill>
                <a:latin typeface="Lora"/>
                <a:cs typeface="Lora"/>
              </a:rPr>
              <a:t>days</a:t>
            </a:r>
            <a:r>
              <a:rPr dirty="0" sz="3000" spc="325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80">
                <a:solidFill>
                  <a:srgbClr val="AED667"/>
                </a:solidFill>
                <a:latin typeface="Lora"/>
                <a:cs typeface="Lora"/>
              </a:rPr>
              <a:t>of</a:t>
            </a:r>
            <a:r>
              <a:rPr dirty="0" sz="3000" spc="325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120">
                <a:solidFill>
                  <a:srgbClr val="AED667"/>
                </a:solidFill>
                <a:latin typeface="Lora"/>
                <a:cs typeface="Lora"/>
              </a:rPr>
              <a:t>dirt</a:t>
            </a:r>
            <a:r>
              <a:rPr dirty="0" sz="3000" spc="325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110">
                <a:solidFill>
                  <a:srgbClr val="AED667"/>
                </a:solidFill>
                <a:latin typeface="Lora"/>
                <a:cs typeface="Lora"/>
              </a:rPr>
              <a:t>and</a:t>
            </a:r>
            <a:r>
              <a:rPr dirty="0" sz="3000" spc="330">
                <a:solidFill>
                  <a:srgbClr val="AED667"/>
                </a:solidFill>
                <a:latin typeface="Lora"/>
                <a:cs typeface="Lora"/>
              </a:rPr>
              <a:t> </a:t>
            </a:r>
            <a:r>
              <a:rPr dirty="0" sz="3000" spc="140">
                <a:solidFill>
                  <a:srgbClr val="AED667"/>
                </a:solidFill>
                <a:latin typeface="Lora"/>
                <a:cs typeface="Lora"/>
              </a:rPr>
              <a:t>debris.</a:t>
            </a:r>
            <a:endParaRPr sz="3000">
              <a:latin typeface="Lora"/>
              <a:cs typeface="Lora"/>
            </a:endParaRPr>
          </a:p>
          <a:p>
            <a:pPr marL="702945" marR="1905635">
              <a:lnSpc>
                <a:spcPct val="115199"/>
              </a:lnSpc>
              <a:spcBef>
                <a:spcPts val="2130"/>
              </a:spcBef>
            </a:pPr>
            <a:r>
              <a:rPr dirty="0" sz="3200" spc="-60">
                <a:solidFill>
                  <a:srgbClr val="EBEBEB"/>
                </a:solidFill>
                <a:latin typeface="Poppins-Light"/>
                <a:cs typeface="Poppins-Light"/>
              </a:rPr>
              <a:t>Forget </a:t>
            </a:r>
            <a:r>
              <a:rPr dirty="0" sz="3200" spc="-30">
                <a:solidFill>
                  <a:srgbClr val="EBEBEB"/>
                </a:solidFill>
                <a:latin typeface="Poppins-Light"/>
                <a:cs typeface="Poppins-Light"/>
              </a:rPr>
              <a:t>About </a:t>
            </a:r>
            <a:r>
              <a:rPr dirty="0" sz="3200" spc="-55">
                <a:solidFill>
                  <a:srgbClr val="EBEBEB"/>
                </a:solidFill>
                <a:latin typeface="Poppins-Light"/>
                <a:cs typeface="Poppins-Light"/>
              </a:rPr>
              <a:t>Vacuuming  </a:t>
            </a: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Compact</a:t>
            </a:r>
            <a:r>
              <a:rPr dirty="0" sz="3200" spc="70">
                <a:solidFill>
                  <a:srgbClr val="EBEBEB"/>
                </a:solidFill>
                <a:latin typeface="Poppins-Light"/>
                <a:cs typeface="Poppins-Light"/>
              </a:rPr>
              <a:t> </a:t>
            </a: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Design</a:t>
            </a:r>
            <a:endParaRPr sz="3200">
              <a:latin typeface="Poppins-Light"/>
              <a:cs typeface="Poppins-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8700" y="1028705"/>
            <a:ext cx="7666355" cy="6584950"/>
            <a:chOff x="1028700" y="1028705"/>
            <a:chExt cx="7666355" cy="6584950"/>
          </a:xfrm>
        </p:grpSpPr>
        <p:sp>
          <p:nvSpPr>
            <p:cNvPr id="7" name="object 7"/>
            <p:cNvSpPr/>
            <p:nvPr/>
          </p:nvSpPr>
          <p:spPr>
            <a:xfrm>
              <a:off x="1028700" y="1028705"/>
              <a:ext cx="7467600" cy="6095365"/>
            </a:xfrm>
            <a:custGeom>
              <a:avLst/>
              <a:gdLst/>
              <a:ahLst/>
              <a:cxnLst/>
              <a:rect l="l" t="t" r="r" b="b"/>
              <a:pathLst>
                <a:path w="7467600" h="6095365">
                  <a:moveTo>
                    <a:pt x="7467511" y="6095095"/>
                  </a:moveTo>
                  <a:lnTo>
                    <a:pt x="0" y="6095095"/>
                  </a:lnTo>
                  <a:lnTo>
                    <a:pt x="0" y="0"/>
                  </a:lnTo>
                  <a:lnTo>
                    <a:pt x="7467511" y="0"/>
                  </a:lnTo>
                  <a:lnTo>
                    <a:pt x="7467511" y="6095095"/>
                  </a:lnTo>
                  <a:close/>
                </a:path>
              </a:pathLst>
            </a:custGeom>
            <a:solidFill>
              <a:srgbClr val="B8E6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31931" y="1527138"/>
              <a:ext cx="7362824" cy="6086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9379297" y="1219155"/>
            <a:ext cx="7910830" cy="8033384"/>
            <a:chOff x="9379297" y="1219155"/>
            <a:chExt cx="7910830" cy="8033384"/>
          </a:xfrm>
        </p:grpSpPr>
        <p:sp>
          <p:nvSpPr>
            <p:cNvPr id="4" name="object 4"/>
            <p:cNvSpPr/>
            <p:nvPr/>
          </p:nvSpPr>
          <p:spPr>
            <a:xfrm>
              <a:off x="9379293" y="1219161"/>
              <a:ext cx="7766684" cy="7766050"/>
            </a:xfrm>
            <a:custGeom>
              <a:avLst/>
              <a:gdLst/>
              <a:ahLst/>
              <a:cxnLst/>
              <a:rect l="l" t="t" r="r" b="b"/>
              <a:pathLst>
                <a:path w="7766684" h="7766050">
                  <a:moveTo>
                    <a:pt x="7766266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7713980"/>
                  </a:lnTo>
                  <a:lnTo>
                    <a:pt x="0" y="7766050"/>
                  </a:lnTo>
                  <a:lnTo>
                    <a:pt x="7766266" y="7766050"/>
                  </a:lnTo>
                  <a:lnTo>
                    <a:pt x="7766266" y="7714361"/>
                  </a:lnTo>
                  <a:lnTo>
                    <a:pt x="7766266" y="7713980"/>
                  </a:lnTo>
                  <a:lnTo>
                    <a:pt x="7766266" y="52070"/>
                  </a:lnTo>
                  <a:lnTo>
                    <a:pt x="7766266" y="51917"/>
                  </a:lnTo>
                  <a:lnTo>
                    <a:pt x="7766266" y="0"/>
                  </a:lnTo>
                  <a:close/>
                </a:path>
              </a:pathLst>
            </a:custGeom>
            <a:solidFill>
              <a:srgbClr val="9759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00195" y="1768447"/>
              <a:ext cx="7489881" cy="7483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16000" y="2521639"/>
            <a:ext cx="6866255" cy="988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6300" spc="120">
                <a:solidFill>
                  <a:srgbClr val="4E1864"/>
                </a:solidFill>
                <a:latin typeface="Poppins"/>
                <a:cs typeface="Poppins"/>
              </a:rPr>
              <a:t>Powerful</a:t>
            </a:r>
            <a:r>
              <a:rPr dirty="0" sz="6300" spc="-170">
                <a:solidFill>
                  <a:srgbClr val="4E1864"/>
                </a:solidFill>
                <a:latin typeface="Poppins"/>
                <a:cs typeface="Poppins"/>
              </a:rPr>
              <a:t> </a:t>
            </a:r>
            <a:r>
              <a:rPr dirty="0" sz="6300" spc="150">
                <a:solidFill>
                  <a:srgbClr val="4E1864"/>
                </a:solidFill>
                <a:latin typeface="Poppins"/>
                <a:cs typeface="Poppins"/>
              </a:rPr>
              <a:t>Suction</a:t>
            </a:r>
            <a:endParaRPr sz="6300">
              <a:latin typeface="Poppins"/>
              <a:cs typeface="Poppi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2549" y="4598610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2549" y="5160585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06860" y="4333802"/>
            <a:ext cx="2822575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3200" spc="-50">
                <a:solidFill>
                  <a:srgbClr val="4E1864"/>
                </a:solidFill>
                <a:latin typeface="Poppins-Light"/>
                <a:cs typeface="Poppins-Light"/>
              </a:rPr>
              <a:t>Hard </a:t>
            </a:r>
            <a:r>
              <a:rPr dirty="0" sz="3200" spc="-35">
                <a:solidFill>
                  <a:srgbClr val="4E1864"/>
                </a:solidFill>
                <a:latin typeface="Poppins-Light"/>
                <a:cs typeface="Poppins-Light"/>
              </a:rPr>
              <a:t>Surfaces  </a:t>
            </a:r>
            <a:r>
              <a:rPr dirty="0" sz="3200" spc="-30">
                <a:solidFill>
                  <a:srgbClr val="4E1864"/>
                </a:solidFill>
                <a:latin typeface="Poppins-Light"/>
                <a:cs typeface="Poppins-Light"/>
              </a:rPr>
              <a:t>Carpets</a:t>
            </a:r>
            <a:endParaRPr sz="3200">
              <a:latin typeface="Poppins-Light"/>
              <a:cs typeface="Poppins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8257540"/>
          </a:xfrm>
          <a:custGeom>
            <a:avLst/>
            <a:gdLst/>
            <a:ahLst/>
            <a:cxnLst/>
            <a:rect l="l" t="t" r="r" b="b"/>
            <a:pathLst>
              <a:path w="18288000" h="8257540">
                <a:moveTo>
                  <a:pt x="0" y="8257406"/>
                </a:moveTo>
                <a:lnTo>
                  <a:pt x="18287998" y="8257406"/>
                </a:lnTo>
                <a:lnTo>
                  <a:pt x="18287998" y="0"/>
                </a:lnTo>
                <a:lnTo>
                  <a:pt x="0" y="0"/>
                </a:lnTo>
                <a:lnTo>
                  <a:pt x="0" y="8257406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624286"/>
            <a:ext cx="18288000" cy="8663305"/>
            <a:chOff x="0" y="1624286"/>
            <a:chExt cx="18288000" cy="8663305"/>
          </a:xfrm>
        </p:grpSpPr>
        <p:sp>
          <p:nvSpPr>
            <p:cNvPr id="4" name="object 4"/>
            <p:cNvSpPr/>
            <p:nvPr/>
          </p:nvSpPr>
          <p:spPr>
            <a:xfrm>
              <a:off x="0" y="8257409"/>
              <a:ext cx="18288000" cy="2030095"/>
            </a:xfrm>
            <a:custGeom>
              <a:avLst/>
              <a:gdLst/>
              <a:ahLst/>
              <a:cxnLst/>
              <a:rect l="l" t="t" r="r" b="b"/>
              <a:pathLst>
                <a:path w="18288000" h="2030095">
                  <a:moveTo>
                    <a:pt x="0" y="2029590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2029590"/>
                  </a:lnTo>
                  <a:lnTo>
                    <a:pt x="0" y="2029590"/>
                  </a:lnTo>
                  <a:close/>
                </a:path>
              </a:pathLst>
            </a:custGeom>
            <a:solidFill>
              <a:srgbClr val="9759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33864" y="1624286"/>
              <a:ext cx="7038431" cy="7038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52549" y="4148944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52549" y="4710919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52549" y="5272893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52549" y="5834868"/>
              <a:ext cx="152400" cy="152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2116201"/>
            <a:ext cx="639254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Deep </a:t>
            </a:r>
            <a:r>
              <a:rPr dirty="0" spc="250"/>
              <a:t>Cleaning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06860" y="3884136"/>
            <a:ext cx="5046980" cy="227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571750">
              <a:lnSpc>
                <a:spcPct val="115199"/>
              </a:lnSpc>
              <a:spcBef>
                <a:spcPts val="100"/>
              </a:spcBef>
            </a:pP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Large </a:t>
            </a:r>
            <a:r>
              <a:rPr dirty="0" sz="3200" spc="-40">
                <a:solidFill>
                  <a:srgbClr val="EBEBEB"/>
                </a:solidFill>
                <a:latin typeface="Poppins-Light"/>
                <a:cs typeface="Poppins-Light"/>
              </a:rPr>
              <a:t>Debris  Small Debris  </a:t>
            </a: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Pet</a:t>
            </a:r>
            <a:r>
              <a:rPr dirty="0" sz="3200" spc="70">
                <a:solidFill>
                  <a:srgbClr val="EBEBEB"/>
                </a:solidFill>
                <a:latin typeface="Poppins-Light"/>
                <a:cs typeface="Poppins-Light"/>
              </a:rPr>
              <a:t> </a:t>
            </a: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Hair</a:t>
            </a:r>
            <a:endParaRPr sz="3200">
              <a:latin typeface="Poppins-Light"/>
              <a:cs typeface="Poppins-Light"/>
            </a:endParaRPr>
          </a:p>
          <a:p>
            <a:pPr algn="just" marL="12700">
              <a:lnSpc>
                <a:spcPct val="100000"/>
              </a:lnSpc>
              <a:spcBef>
                <a:spcPts val="585"/>
              </a:spcBef>
            </a:pP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No </a:t>
            </a:r>
            <a:r>
              <a:rPr dirty="0" sz="3200" spc="-60">
                <a:solidFill>
                  <a:srgbClr val="EBEBEB"/>
                </a:solidFill>
                <a:latin typeface="Poppins-Light"/>
                <a:cs typeface="Poppins-Light"/>
              </a:rPr>
              <a:t>Maintenance</a:t>
            </a:r>
            <a:r>
              <a:rPr dirty="0" sz="3200" spc="165">
                <a:solidFill>
                  <a:srgbClr val="EBEBEB"/>
                </a:solidFill>
                <a:latin typeface="Poppins-Light"/>
                <a:cs typeface="Poppins-Light"/>
              </a:rPr>
              <a:t> </a:t>
            </a:r>
            <a:r>
              <a:rPr dirty="0" sz="3200" spc="-40">
                <a:solidFill>
                  <a:srgbClr val="EBEBEB"/>
                </a:solidFill>
                <a:latin typeface="Poppins-Light"/>
                <a:cs typeface="Poppins-Light"/>
              </a:rPr>
              <a:t>Brushroll</a:t>
            </a:r>
            <a:endParaRPr sz="3200">
              <a:latin typeface="Poppins-Light"/>
              <a:cs typeface="Poppins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2883" y="5191106"/>
            <a:ext cx="6830695" cy="2834005"/>
            <a:chOff x="1282883" y="5191106"/>
            <a:chExt cx="6830695" cy="2834005"/>
          </a:xfrm>
        </p:grpSpPr>
        <p:sp>
          <p:nvSpPr>
            <p:cNvPr id="3" name="object 3"/>
            <p:cNvSpPr/>
            <p:nvPr/>
          </p:nvSpPr>
          <p:spPr>
            <a:xfrm>
              <a:off x="1282883" y="5191106"/>
              <a:ext cx="6830695" cy="2834005"/>
            </a:xfrm>
            <a:custGeom>
              <a:avLst/>
              <a:gdLst/>
              <a:ahLst/>
              <a:cxnLst/>
              <a:rect l="l" t="t" r="r" b="b"/>
              <a:pathLst>
                <a:path w="6830695" h="2834004">
                  <a:moveTo>
                    <a:pt x="6772690" y="2833552"/>
                  </a:moveTo>
                  <a:lnTo>
                    <a:pt x="57544" y="2833552"/>
                  </a:lnTo>
                  <a:lnTo>
                    <a:pt x="35176" y="2829006"/>
                  </a:lnTo>
                  <a:lnTo>
                    <a:pt x="16881" y="2816619"/>
                  </a:lnTo>
                  <a:lnTo>
                    <a:pt x="4532" y="2798268"/>
                  </a:lnTo>
                  <a:lnTo>
                    <a:pt x="0" y="2775831"/>
                  </a:lnTo>
                  <a:lnTo>
                    <a:pt x="0" y="57720"/>
                  </a:lnTo>
                  <a:lnTo>
                    <a:pt x="4532" y="35284"/>
                  </a:lnTo>
                  <a:lnTo>
                    <a:pt x="16881" y="16933"/>
                  </a:lnTo>
                  <a:lnTo>
                    <a:pt x="35176" y="4546"/>
                  </a:lnTo>
                  <a:lnTo>
                    <a:pt x="57544" y="0"/>
                  </a:lnTo>
                  <a:lnTo>
                    <a:pt x="6772690" y="0"/>
                  </a:lnTo>
                  <a:lnTo>
                    <a:pt x="6795058" y="4546"/>
                  </a:lnTo>
                  <a:lnTo>
                    <a:pt x="6813353" y="16933"/>
                  </a:lnTo>
                  <a:lnTo>
                    <a:pt x="6825703" y="35284"/>
                  </a:lnTo>
                  <a:lnTo>
                    <a:pt x="6830235" y="57720"/>
                  </a:lnTo>
                  <a:lnTo>
                    <a:pt x="6830235" y="2775831"/>
                  </a:lnTo>
                  <a:lnTo>
                    <a:pt x="6825703" y="2798268"/>
                  </a:lnTo>
                  <a:lnTo>
                    <a:pt x="6813353" y="2816619"/>
                  </a:lnTo>
                  <a:lnTo>
                    <a:pt x="6795058" y="2829006"/>
                  </a:lnTo>
                  <a:lnTo>
                    <a:pt x="6772690" y="2833552"/>
                  </a:lnTo>
                  <a:close/>
                </a:path>
              </a:pathLst>
            </a:custGeom>
            <a:solidFill>
              <a:srgbClr val="E6AF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34093" y="5933550"/>
              <a:ext cx="152400" cy="152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34093" y="6495525"/>
              <a:ext cx="152400" cy="152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34093" y="7057500"/>
              <a:ext cx="152400" cy="152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188403" y="5668743"/>
            <a:ext cx="472567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6245">
              <a:lnSpc>
                <a:spcPct val="115199"/>
              </a:lnSpc>
              <a:spcBef>
                <a:spcPts val="100"/>
              </a:spcBef>
            </a:pPr>
            <a:r>
              <a:rPr dirty="0" sz="3200" spc="-30">
                <a:solidFill>
                  <a:srgbClr val="4E1864"/>
                </a:solidFill>
                <a:latin typeface="Poppins-Light"/>
                <a:cs typeface="Poppins-Light"/>
              </a:rPr>
              <a:t>Row </a:t>
            </a:r>
            <a:r>
              <a:rPr dirty="0" sz="3200" spc="-40">
                <a:solidFill>
                  <a:srgbClr val="4E1864"/>
                </a:solidFill>
                <a:latin typeface="Poppins-Light"/>
                <a:cs typeface="Poppins-Light"/>
              </a:rPr>
              <a:t>by </a:t>
            </a:r>
            <a:r>
              <a:rPr dirty="0" sz="3200" spc="-30">
                <a:solidFill>
                  <a:srgbClr val="4E1864"/>
                </a:solidFill>
                <a:latin typeface="Poppins-Light"/>
                <a:cs typeface="Poppins-Light"/>
              </a:rPr>
              <a:t>Row </a:t>
            </a:r>
            <a:r>
              <a:rPr dirty="0" sz="3200" spc="-45">
                <a:solidFill>
                  <a:srgbClr val="4E1864"/>
                </a:solidFill>
                <a:latin typeface="Poppins-Light"/>
                <a:cs typeface="Poppins-Light"/>
              </a:rPr>
              <a:t>Cleaning  </a:t>
            </a:r>
            <a:r>
              <a:rPr dirty="0" sz="3200" spc="-10">
                <a:solidFill>
                  <a:srgbClr val="4E1864"/>
                </a:solidFill>
                <a:latin typeface="Poppins-Light"/>
                <a:cs typeface="Poppins-Light"/>
              </a:rPr>
              <a:t>Cliff</a:t>
            </a:r>
            <a:r>
              <a:rPr dirty="0" sz="3200" spc="75">
                <a:solidFill>
                  <a:srgbClr val="4E1864"/>
                </a:solidFill>
                <a:latin typeface="Poppins-Light"/>
                <a:cs typeface="Poppins-Light"/>
              </a:rPr>
              <a:t> </a:t>
            </a:r>
            <a:r>
              <a:rPr dirty="0" sz="3200" spc="-30">
                <a:solidFill>
                  <a:srgbClr val="4E1864"/>
                </a:solidFill>
                <a:latin typeface="Poppins-Light"/>
                <a:cs typeface="Poppins-Light"/>
              </a:rPr>
              <a:t>Sensors</a:t>
            </a:r>
            <a:endParaRPr sz="3200">
              <a:latin typeface="Poppins-Light"/>
              <a:cs typeface="Poppins-Light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3200" spc="-10">
                <a:solidFill>
                  <a:srgbClr val="4E1864"/>
                </a:solidFill>
                <a:latin typeface="Poppins-Light"/>
                <a:cs typeface="Poppins-Light"/>
              </a:rPr>
              <a:t>Avoids "off-limits"</a:t>
            </a:r>
            <a:r>
              <a:rPr dirty="0" sz="3200" spc="110">
                <a:solidFill>
                  <a:srgbClr val="4E1864"/>
                </a:solidFill>
                <a:latin typeface="Poppins-Light"/>
                <a:cs typeface="Poppins-Light"/>
              </a:rPr>
              <a:t> </a:t>
            </a:r>
            <a:r>
              <a:rPr dirty="0" sz="3200" spc="-5">
                <a:solidFill>
                  <a:srgbClr val="4E1864"/>
                </a:solidFill>
                <a:latin typeface="Poppins-Light"/>
                <a:cs typeface="Poppins-Light"/>
              </a:rPr>
              <a:t>Areas</a:t>
            </a:r>
            <a:endParaRPr sz="3200">
              <a:latin typeface="Poppins-Light"/>
              <a:cs typeface="Poppins-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0025" y="3764681"/>
            <a:ext cx="482663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0">
                <a:solidFill>
                  <a:srgbClr val="B8E669"/>
                </a:solidFill>
              </a:rPr>
              <a:t>Navigation</a:t>
            </a:r>
          </a:p>
        </p:txBody>
      </p:sp>
      <p:sp>
        <p:nvSpPr>
          <p:cNvPr id="9" name="object 9"/>
          <p:cNvSpPr/>
          <p:nvPr/>
        </p:nvSpPr>
        <p:spPr>
          <a:xfrm>
            <a:off x="9645580" y="0"/>
            <a:ext cx="8639174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921740"/>
            <a:ext cx="9847580" cy="7839075"/>
            <a:chOff x="0" y="1921740"/>
            <a:chExt cx="9847580" cy="7839075"/>
          </a:xfrm>
        </p:grpSpPr>
        <p:sp>
          <p:nvSpPr>
            <p:cNvPr id="4" name="object 4"/>
            <p:cNvSpPr/>
            <p:nvPr/>
          </p:nvSpPr>
          <p:spPr>
            <a:xfrm>
              <a:off x="0" y="1921750"/>
              <a:ext cx="8989060" cy="6671945"/>
            </a:xfrm>
            <a:custGeom>
              <a:avLst/>
              <a:gdLst/>
              <a:ahLst/>
              <a:cxnLst/>
              <a:rect l="l" t="t" r="r" b="b"/>
              <a:pathLst>
                <a:path w="8989060" h="6671945">
                  <a:moveTo>
                    <a:pt x="8988717" y="0"/>
                  </a:moveTo>
                  <a:lnTo>
                    <a:pt x="0" y="0"/>
                  </a:lnTo>
                  <a:lnTo>
                    <a:pt x="0" y="23317"/>
                  </a:lnTo>
                  <a:lnTo>
                    <a:pt x="0" y="47091"/>
                  </a:lnTo>
                  <a:lnTo>
                    <a:pt x="0" y="6624714"/>
                  </a:lnTo>
                  <a:lnTo>
                    <a:pt x="0" y="6648437"/>
                  </a:lnTo>
                  <a:lnTo>
                    <a:pt x="0" y="6671805"/>
                  </a:lnTo>
                  <a:lnTo>
                    <a:pt x="8988717" y="6671805"/>
                  </a:lnTo>
                  <a:lnTo>
                    <a:pt x="8988717" y="6624714"/>
                  </a:lnTo>
                  <a:lnTo>
                    <a:pt x="8988717" y="47091"/>
                  </a:lnTo>
                  <a:lnTo>
                    <a:pt x="8988717" y="0"/>
                  </a:lnTo>
                  <a:close/>
                </a:path>
              </a:pathLst>
            </a:custGeom>
            <a:solidFill>
              <a:srgbClr val="B8E6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6777" y="2483798"/>
              <a:ext cx="9410699" cy="7276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1165665" y="6252769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65665" y="6890944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558671" y="5950509"/>
            <a:ext cx="3591560" cy="130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dirty="0" sz="3600" spc="-65">
                <a:solidFill>
                  <a:srgbClr val="B8E669"/>
                </a:solidFill>
                <a:latin typeface="Poppins-Light"/>
                <a:cs typeface="Poppins-Light"/>
              </a:rPr>
              <a:t>Home </a:t>
            </a:r>
            <a:r>
              <a:rPr dirty="0" sz="3600" spc="-50">
                <a:solidFill>
                  <a:srgbClr val="B8E669"/>
                </a:solidFill>
                <a:latin typeface="Poppins-Light"/>
                <a:cs typeface="Poppins-Light"/>
              </a:rPr>
              <a:t>Mapping  </a:t>
            </a:r>
            <a:r>
              <a:rPr dirty="0" sz="3600" spc="-35">
                <a:solidFill>
                  <a:srgbClr val="B8E669"/>
                </a:solidFill>
                <a:latin typeface="Poppins-Light"/>
                <a:cs typeface="Poppins-Light"/>
              </a:rPr>
              <a:t>Room</a:t>
            </a:r>
            <a:r>
              <a:rPr dirty="0" sz="3600" spc="25">
                <a:solidFill>
                  <a:srgbClr val="B8E669"/>
                </a:solidFill>
                <a:latin typeface="Poppins-Light"/>
                <a:cs typeface="Poppins-Light"/>
              </a:rPr>
              <a:t> </a:t>
            </a:r>
            <a:r>
              <a:rPr dirty="0" sz="3600" spc="-45">
                <a:solidFill>
                  <a:srgbClr val="B8E669"/>
                </a:solidFill>
                <a:latin typeface="Poppins-Light"/>
                <a:cs typeface="Poppins-Light"/>
              </a:rPr>
              <a:t>Targeting</a:t>
            </a:r>
            <a:endParaRPr sz="3600">
              <a:latin typeface="Poppins-Light"/>
              <a:cs typeface="Poppins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81490" y="3396266"/>
            <a:ext cx="5175250" cy="227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6400" spc="-60">
                <a:solidFill>
                  <a:srgbClr val="EBEBEB"/>
                </a:solidFill>
                <a:latin typeface="Poppins"/>
                <a:cs typeface="Poppins"/>
              </a:rPr>
              <a:t>C</a:t>
            </a:r>
            <a:r>
              <a:rPr dirty="0" sz="6400" spc="375">
                <a:solidFill>
                  <a:srgbClr val="EBEBEB"/>
                </a:solidFill>
                <a:latin typeface="Poppins"/>
                <a:cs typeface="Poppins"/>
              </a:rPr>
              <a:t>u</a:t>
            </a:r>
            <a:r>
              <a:rPr dirty="0" sz="6400" spc="204">
                <a:solidFill>
                  <a:srgbClr val="EBEBEB"/>
                </a:solidFill>
                <a:latin typeface="Poppins"/>
                <a:cs typeface="Poppins"/>
              </a:rPr>
              <a:t>s</a:t>
            </a:r>
            <a:r>
              <a:rPr dirty="0" sz="6400" spc="320">
                <a:solidFill>
                  <a:srgbClr val="EBEBEB"/>
                </a:solidFill>
                <a:latin typeface="Poppins"/>
                <a:cs typeface="Poppins"/>
              </a:rPr>
              <a:t>t</a:t>
            </a:r>
            <a:r>
              <a:rPr dirty="0" sz="6400" spc="75">
                <a:solidFill>
                  <a:srgbClr val="EBEBEB"/>
                </a:solidFill>
                <a:latin typeface="Poppins"/>
                <a:cs typeface="Poppins"/>
              </a:rPr>
              <a:t>o</a:t>
            </a:r>
            <a:r>
              <a:rPr dirty="0" sz="6400" spc="340">
                <a:solidFill>
                  <a:srgbClr val="EBEBEB"/>
                </a:solidFill>
                <a:latin typeface="Poppins"/>
                <a:cs typeface="Poppins"/>
              </a:rPr>
              <a:t>m</a:t>
            </a:r>
            <a:r>
              <a:rPr dirty="0" sz="6400" spc="475">
                <a:solidFill>
                  <a:srgbClr val="EBEBEB"/>
                </a:solidFill>
                <a:latin typeface="Poppins"/>
                <a:cs typeface="Poppins"/>
              </a:rPr>
              <a:t>i</a:t>
            </a:r>
            <a:r>
              <a:rPr dirty="0" sz="6400" spc="375">
                <a:solidFill>
                  <a:srgbClr val="EBEBEB"/>
                </a:solidFill>
                <a:latin typeface="Poppins"/>
                <a:cs typeface="Poppins"/>
              </a:rPr>
              <a:t>z</a:t>
            </a:r>
            <a:r>
              <a:rPr dirty="0" sz="6400" spc="70">
                <a:solidFill>
                  <a:srgbClr val="EBEBEB"/>
                </a:solidFill>
                <a:latin typeface="Poppins"/>
                <a:cs typeface="Poppins"/>
              </a:rPr>
              <a:t>e</a:t>
            </a:r>
            <a:r>
              <a:rPr dirty="0" sz="6400" spc="80">
                <a:solidFill>
                  <a:srgbClr val="EBEBEB"/>
                </a:solidFill>
                <a:latin typeface="Poppins"/>
                <a:cs typeface="Poppins"/>
              </a:rPr>
              <a:t>d  </a:t>
            </a:r>
            <a:r>
              <a:rPr dirty="0" sz="6400" spc="275">
                <a:solidFill>
                  <a:srgbClr val="EBEBEB"/>
                </a:solidFill>
                <a:latin typeface="Poppins"/>
                <a:cs typeface="Poppins"/>
              </a:rPr>
              <a:t>Mapping</a:t>
            </a:r>
            <a:endParaRPr sz="64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4741545"/>
          </a:xfrm>
          <a:custGeom>
            <a:avLst/>
            <a:gdLst/>
            <a:ahLst/>
            <a:cxnLst/>
            <a:rect l="l" t="t" r="r" b="b"/>
            <a:pathLst>
              <a:path w="18288000" h="4741545">
                <a:moveTo>
                  <a:pt x="0" y="4741083"/>
                </a:moveTo>
                <a:lnTo>
                  <a:pt x="18287998" y="4741083"/>
                </a:lnTo>
                <a:lnTo>
                  <a:pt x="18287998" y="0"/>
                </a:lnTo>
                <a:lnTo>
                  <a:pt x="0" y="0"/>
                </a:lnTo>
                <a:lnTo>
                  <a:pt x="0" y="4741083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41083"/>
            <a:ext cx="18288000" cy="2796540"/>
          </a:xfrm>
          <a:custGeom>
            <a:avLst/>
            <a:gdLst/>
            <a:ahLst/>
            <a:cxnLst/>
            <a:rect l="l" t="t" r="r" b="b"/>
            <a:pathLst>
              <a:path w="18288000" h="2796540">
                <a:moveTo>
                  <a:pt x="0" y="2796399"/>
                </a:moveTo>
                <a:lnTo>
                  <a:pt x="18287998" y="2796399"/>
                </a:lnTo>
                <a:lnTo>
                  <a:pt x="18287998" y="0"/>
                </a:lnTo>
                <a:lnTo>
                  <a:pt x="0" y="0"/>
                </a:lnTo>
                <a:lnTo>
                  <a:pt x="0" y="2796399"/>
                </a:lnTo>
                <a:close/>
              </a:path>
            </a:pathLst>
          </a:custGeom>
          <a:solidFill>
            <a:srgbClr val="4E186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4163073"/>
            <a:ext cx="18288000" cy="6123940"/>
            <a:chOff x="0" y="4163073"/>
            <a:chExt cx="18288000" cy="6123940"/>
          </a:xfrm>
        </p:grpSpPr>
        <p:sp>
          <p:nvSpPr>
            <p:cNvPr id="5" name="object 5"/>
            <p:cNvSpPr/>
            <p:nvPr/>
          </p:nvSpPr>
          <p:spPr>
            <a:xfrm>
              <a:off x="0" y="7537487"/>
              <a:ext cx="18288000" cy="2749550"/>
            </a:xfrm>
            <a:custGeom>
              <a:avLst/>
              <a:gdLst/>
              <a:ahLst/>
              <a:cxnLst/>
              <a:rect l="l" t="t" r="r" b="b"/>
              <a:pathLst>
                <a:path w="18288000" h="2749550">
                  <a:moveTo>
                    <a:pt x="18287988" y="0"/>
                  </a:moveTo>
                  <a:lnTo>
                    <a:pt x="0" y="0"/>
                  </a:lnTo>
                  <a:lnTo>
                    <a:pt x="0" y="2445715"/>
                  </a:lnTo>
                  <a:lnTo>
                    <a:pt x="0" y="2749512"/>
                  </a:lnTo>
                  <a:lnTo>
                    <a:pt x="18287988" y="2749512"/>
                  </a:lnTo>
                  <a:lnTo>
                    <a:pt x="18287988" y="244571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23933" y="4722634"/>
              <a:ext cx="7390765" cy="5280025"/>
            </a:xfrm>
            <a:custGeom>
              <a:avLst/>
              <a:gdLst/>
              <a:ahLst/>
              <a:cxnLst/>
              <a:rect l="l" t="t" r="r" b="b"/>
              <a:pathLst>
                <a:path w="7390765" h="5280025">
                  <a:moveTo>
                    <a:pt x="7390752" y="0"/>
                  </a:moveTo>
                  <a:lnTo>
                    <a:pt x="0" y="0"/>
                  </a:lnTo>
                  <a:lnTo>
                    <a:pt x="0" y="36906"/>
                  </a:lnTo>
                  <a:lnTo>
                    <a:pt x="0" y="5242496"/>
                  </a:lnTo>
                  <a:lnTo>
                    <a:pt x="0" y="5279415"/>
                  </a:lnTo>
                  <a:lnTo>
                    <a:pt x="7390752" y="5279415"/>
                  </a:lnTo>
                  <a:lnTo>
                    <a:pt x="7390752" y="5242496"/>
                  </a:lnTo>
                  <a:lnTo>
                    <a:pt x="7372375" y="5242496"/>
                  </a:lnTo>
                  <a:lnTo>
                    <a:pt x="7372375" y="5242115"/>
                  </a:lnTo>
                  <a:lnTo>
                    <a:pt x="7390752" y="5242115"/>
                  </a:lnTo>
                  <a:lnTo>
                    <a:pt x="7390752" y="36918"/>
                  </a:lnTo>
                  <a:lnTo>
                    <a:pt x="7372375" y="36918"/>
                  </a:lnTo>
                  <a:lnTo>
                    <a:pt x="7390752" y="36906"/>
                  </a:lnTo>
                  <a:lnTo>
                    <a:pt x="7390752" y="0"/>
                  </a:lnTo>
                  <a:close/>
                </a:path>
              </a:pathLst>
            </a:custGeom>
            <a:solidFill>
              <a:srgbClr val="E6AF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422917" y="4163073"/>
              <a:ext cx="7077074" cy="55028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352549" y="3106864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2549" y="3668839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2549" y="4230814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06860" y="2842057"/>
            <a:ext cx="336804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3200" spc="-40">
                <a:solidFill>
                  <a:srgbClr val="EBEBEB"/>
                </a:solidFill>
                <a:latin typeface="Poppins-Light"/>
                <a:cs typeface="Poppins-Light"/>
              </a:rPr>
              <a:t>SharkClean </a:t>
            </a: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app  </a:t>
            </a:r>
            <a:r>
              <a:rPr dirty="0" sz="3200" spc="-30">
                <a:solidFill>
                  <a:srgbClr val="EBEBEB"/>
                </a:solidFill>
                <a:latin typeface="Poppins-Light"/>
                <a:cs typeface="Poppins-Light"/>
              </a:rPr>
              <a:t>Amazon </a:t>
            </a:r>
            <a:r>
              <a:rPr dirty="0" sz="3200" spc="-10">
                <a:solidFill>
                  <a:srgbClr val="EBEBEB"/>
                </a:solidFill>
                <a:latin typeface="Poppins-Light"/>
                <a:cs typeface="Poppins-Light"/>
              </a:rPr>
              <a:t>Alexa  </a:t>
            </a:r>
            <a:r>
              <a:rPr dirty="0" sz="3200" spc="-45">
                <a:solidFill>
                  <a:srgbClr val="EBEBEB"/>
                </a:solidFill>
                <a:latin typeface="Poppins-Light"/>
                <a:cs typeface="Poppins-Light"/>
              </a:rPr>
              <a:t>Google</a:t>
            </a:r>
            <a:r>
              <a:rPr dirty="0" sz="3200" spc="15">
                <a:solidFill>
                  <a:srgbClr val="EBEBEB"/>
                </a:solidFill>
                <a:latin typeface="Poppins-Light"/>
                <a:cs typeface="Poppins-Light"/>
              </a:rPr>
              <a:t> </a:t>
            </a:r>
            <a:r>
              <a:rPr dirty="0" sz="3200" spc="-15">
                <a:solidFill>
                  <a:srgbClr val="EBEBEB"/>
                </a:solidFill>
                <a:latin typeface="Poppins-Light"/>
                <a:cs typeface="Poppins-Light"/>
              </a:rPr>
              <a:t>Assistant</a:t>
            </a:r>
            <a:endParaRPr sz="3200">
              <a:latin typeface="Poppins-Light"/>
              <a:cs typeface="Poppins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0" y="1030820"/>
            <a:ext cx="97256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365">
                <a:solidFill>
                  <a:srgbClr val="B8E669"/>
                </a:solidFill>
                <a:latin typeface="Poppins"/>
                <a:cs typeface="Poppins"/>
              </a:rPr>
              <a:t>Intelligent</a:t>
            </a:r>
            <a:r>
              <a:rPr dirty="0" sz="7200" spc="175">
                <a:solidFill>
                  <a:srgbClr val="B8E669"/>
                </a:solidFill>
                <a:latin typeface="Poppins"/>
                <a:cs typeface="Poppins"/>
              </a:rPr>
              <a:t> </a:t>
            </a:r>
            <a:r>
              <a:rPr dirty="0" sz="7200" spc="280">
                <a:solidFill>
                  <a:srgbClr val="B8E669"/>
                </a:solidFill>
                <a:latin typeface="Poppins"/>
                <a:cs typeface="Poppins"/>
              </a:rPr>
              <a:t>Cleaning</a:t>
            </a:r>
            <a:endParaRPr sz="72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1801005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708640" marR="5080" indent="88900">
              <a:lnSpc>
                <a:spcPct val="108400"/>
              </a:lnSpc>
              <a:spcBef>
                <a:spcPts val="100"/>
              </a:spcBef>
            </a:pPr>
            <a:r>
              <a:rPr dirty="0" spc="180"/>
              <a:t>Recharge  </a:t>
            </a:r>
            <a:r>
              <a:rPr dirty="0" spc="-250"/>
              <a:t>&amp;</a:t>
            </a:r>
            <a:r>
              <a:rPr dirty="0" spc="125"/>
              <a:t> </a:t>
            </a:r>
            <a:r>
              <a:rPr dirty="0" spc="240"/>
              <a:t>Resume</a:t>
            </a:r>
          </a:p>
        </p:txBody>
      </p:sp>
      <p:sp>
        <p:nvSpPr>
          <p:cNvPr id="4" name="object 4"/>
          <p:cNvSpPr/>
          <p:nvPr/>
        </p:nvSpPr>
        <p:spPr>
          <a:xfrm>
            <a:off x="12452303" y="5816684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52303" y="6378659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2303" y="6940635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52303" y="7502610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806613" y="5551877"/>
            <a:ext cx="4848860" cy="227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44980">
              <a:lnSpc>
                <a:spcPct val="115199"/>
              </a:lnSpc>
              <a:spcBef>
                <a:spcPts val="100"/>
              </a:spcBef>
            </a:pPr>
            <a:r>
              <a:rPr dirty="0" sz="3200" spc="-35">
                <a:solidFill>
                  <a:srgbClr val="EBEBEB"/>
                </a:solidFill>
                <a:latin typeface="Poppins-Light"/>
                <a:cs typeface="Poppins-Light"/>
              </a:rPr>
              <a:t>Returns </a:t>
            </a:r>
            <a:r>
              <a:rPr dirty="0" sz="3200" spc="-60">
                <a:solidFill>
                  <a:srgbClr val="EBEBEB"/>
                </a:solidFill>
                <a:latin typeface="Poppins-Light"/>
                <a:cs typeface="Poppins-Light"/>
              </a:rPr>
              <a:t>to </a:t>
            </a:r>
            <a:r>
              <a:rPr dirty="0" sz="3200" spc="-50">
                <a:solidFill>
                  <a:srgbClr val="EBEBEB"/>
                </a:solidFill>
                <a:latin typeface="Poppins-Light"/>
                <a:cs typeface="Poppins-Light"/>
              </a:rPr>
              <a:t>Dock  </a:t>
            </a:r>
            <a:r>
              <a:rPr dirty="0" sz="3200" spc="-35">
                <a:solidFill>
                  <a:srgbClr val="EBEBEB"/>
                </a:solidFill>
                <a:latin typeface="Poppins-Light"/>
                <a:cs typeface="Poppins-Light"/>
              </a:rPr>
              <a:t>Charges</a:t>
            </a:r>
            <a:endParaRPr sz="3200">
              <a:latin typeface="Poppins-Light"/>
              <a:cs typeface="Poppins-Light"/>
            </a:endParaRPr>
          </a:p>
          <a:p>
            <a:pPr marL="12700" marR="5080">
              <a:lnSpc>
                <a:spcPct val="115199"/>
              </a:lnSpc>
            </a:pPr>
            <a:r>
              <a:rPr dirty="0" sz="3200" spc="-35">
                <a:solidFill>
                  <a:srgbClr val="EBEBEB"/>
                </a:solidFill>
                <a:latin typeface="Poppins-Light"/>
                <a:cs typeface="Poppins-Light"/>
              </a:rPr>
              <a:t>Leaves </a:t>
            </a:r>
            <a:r>
              <a:rPr dirty="0" sz="3200" spc="-50">
                <a:solidFill>
                  <a:srgbClr val="EBEBEB"/>
                </a:solidFill>
                <a:latin typeface="Poppins-Light"/>
                <a:cs typeface="Poppins-Light"/>
              </a:rPr>
              <a:t>Docking Station  </a:t>
            </a:r>
            <a:r>
              <a:rPr dirty="0" sz="3200" spc="-25">
                <a:solidFill>
                  <a:srgbClr val="EBEBEB"/>
                </a:solidFill>
                <a:latin typeface="Poppins-Light"/>
                <a:cs typeface="Poppins-Light"/>
              </a:rPr>
              <a:t>Restarts </a:t>
            </a:r>
            <a:r>
              <a:rPr dirty="0" sz="3200" spc="-55">
                <a:solidFill>
                  <a:srgbClr val="EBEBEB"/>
                </a:solidFill>
                <a:latin typeface="Poppins-Light"/>
                <a:cs typeface="Poppins-Light"/>
              </a:rPr>
              <a:t>at </a:t>
            </a:r>
            <a:r>
              <a:rPr dirty="0" sz="3200" spc="-30">
                <a:solidFill>
                  <a:srgbClr val="EBEBEB"/>
                </a:solidFill>
                <a:latin typeface="Poppins-Light"/>
                <a:cs typeface="Poppins-Light"/>
              </a:rPr>
              <a:t>Last</a:t>
            </a:r>
            <a:r>
              <a:rPr dirty="0" sz="3200" spc="285">
                <a:solidFill>
                  <a:srgbClr val="EBEBEB"/>
                </a:solidFill>
                <a:latin typeface="Poppins-Light"/>
                <a:cs typeface="Poppins-Light"/>
              </a:rPr>
              <a:t> </a:t>
            </a:r>
            <a:r>
              <a:rPr dirty="0" sz="3200" spc="-50">
                <a:solidFill>
                  <a:srgbClr val="EBEBEB"/>
                </a:solidFill>
                <a:latin typeface="Poppins-Light"/>
                <a:cs typeface="Poppins-Light"/>
              </a:rPr>
              <a:t>Location</a:t>
            </a:r>
            <a:endParaRPr sz="3200">
              <a:latin typeface="Poppins-Light"/>
              <a:cs typeface="Poppins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2020-12-14T00:09:37Z</dcterms:created>
  <dcterms:modified xsi:type="dcterms:W3CDTF">2020-12-14T00:09:37Z</dcterms:modified>
</cp:coreProperties>
</file>