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7" r:id="rId2"/>
    <p:sldId id="258" r:id="rId3"/>
    <p:sldId id="260" r:id="rId4"/>
    <p:sldId id="261" r:id="rId5"/>
    <p:sldId id="270" r:id="rId6"/>
    <p:sldId id="263" r:id="rId7"/>
    <p:sldId id="275" r:id="rId8"/>
    <p:sldId id="264" r:id="rId9"/>
    <p:sldId id="272" r:id="rId10"/>
    <p:sldId id="273" r:id="rId11"/>
    <p:sldId id="274" r:id="rId12"/>
    <p:sldId id="271" r:id="rId13"/>
    <p:sldId id="276"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7" autoAdjust="0"/>
    <p:restoredTop sz="93545" autoAdjust="0"/>
  </p:normalViewPr>
  <p:slideViewPr>
    <p:cSldViewPr snapToGrid="0">
      <p:cViewPr varScale="1">
        <p:scale>
          <a:sx n="119" d="100"/>
          <a:sy n="119" d="100"/>
        </p:scale>
        <p:origin x="224" y="3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simple1" qsCatId="simple" csTypeId="urn:microsoft.com/office/officeart/2005/8/colors/accent1_1" csCatId="accent1" phldr="1"/>
      <dgm:spPr/>
    </dgm:pt>
    <dgm:pt modelId="{74020AF3-C700-4606-8917-C6A353D7963A}">
      <dgm:prSet phldrT="[Text]"/>
      <dgm:spPr/>
      <dgm:t>
        <a:bodyPr/>
        <a:lstStyle/>
        <a:p>
          <a:r>
            <a:rPr lang="en-US" dirty="0"/>
            <a:t>Commercial 1</a:t>
          </a:r>
        </a:p>
      </dgm:t>
      <dgm:extLst>
        <a:ext uri="{E40237B7-FDA0-4F09-8148-C483321AD2D9}">
          <dgm14:cNvPr xmlns:dgm14="http://schemas.microsoft.com/office/drawing/2010/diagram" id="0" name="" title="Step 1 title"/>
        </a:ext>
      </dgm:extLst>
    </dgm:pt>
    <dgm:pt modelId="{87D99D21-0B4A-4259-89FB-0E5941CB535C}" type="parTrans" cxnId="{B0E2386F-A443-4201-8130-FB9CC25AA154}">
      <dgm:prSet/>
      <dgm:spPr/>
      <dgm:t>
        <a:bodyPr/>
        <a:lstStyle/>
        <a:p>
          <a:endParaRPr lang="en-US"/>
        </a:p>
      </dgm:t>
    </dgm:pt>
    <dgm:pt modelId="{6CFF1BD9-AE1F-4488-8B72-01186EADA6FF}" type="sibTrans" cxnId="{B0E2386F-A443-4201-8130-FB9CC25AA154}">
      <dgm:prSet/>
      <dgm:spPr/>
      <dgm:t>
        <a:bodyPr/>
        <a:lstStyle/>
        <a:p>
          <a:endParaRPr lang="en-US"/>
        </a:p>
      </dgm:t>
    </dgm:pt>
    <dgm:pt modelId="{12E26E22-71B0-4386-A84F-ABF2FF66A99F}">
      <dgm:prSet phldrT="[Text]"/>
      <dgm:spPr/>
      <dgm:t>
        <a:bodyPr/>
        <a:lstStyle/>
        <a:p>
          <a:r>
            <a:rPr lang="en-US" dirty="0"/>
            <a:t>Family Intervention</a:t>
          </a:r>
        </a:p>
      </dgm:t>
      <dgm:extLst>
        <a:ext uri="{E40237B7-FDA0-4F09-8148-C483321AD2D9}">
          <dgm14:cNvPr xmlns:dgm14="http://schemas.microsoft.com/office/drawing/2010/diagram" id="0" name="" title="Step 2 title"/>
        </a:ext>
      </dgm:extLst>
    </dgm:pt>
    <dgm:pt modelId="{3A6CB3CB-0F71-4CA8-93AA-0E3E3D59D313}" type="parTrans" cxnId="{937639B3-2352-48E4-A96B-F63DF2119D92}">
      <dgm:prSet/>
      <dgm:spPr/>
      <dgm:t>
        <a:bodyPr/>
        <a:lstStyle/>
        <a:p>
          <a:endParaRPr lang="en-US"/>
        </a:p>
      </dgm:t>
    </dgm:pt>
    <dgm:pt modelId="{E1826C46-15A2-4345-B986-53D05F21F155}" type="sibTrans" cxnId="{937639B3-2352-48E4-A96B-F63DF2119D92}">
      <dgm:prSet/>
      <dgm:spPr/>
      <dgm:t>
        <a:bodyPr/>
        <a:lstStyle/>
        <a:p>
          <a:endParaRPr lang="en-US"/>
        </a:p>
      </dgm:t>
    </dgm:pt>
    <dgm:pt modelId="{A8B05E70-CCF1-4080-8EEE-6873C9D4B630}">
      <dgm:prSet phldrT="[Text]"/>
      <dgm:spPr/>
      <dgm:t>
        <a:bodyPr/>
        <a:lstStyle/>
        <a:p>
          <a:r>
            <a:rPr lang="en-US" dirty="0"/>
            <a:t>Be there, not here</a:t>
          </a:r>
        </a:p>
      </dgm:t>
      <dgm:extLst>
        <a:ext uri="{E40237B7-FDA0-4F09-8148-C483321AD2D9}">
          <dgm14:cNvPr xmlns:dgm14="http://schemas.microsoft.com/office/drawing/2010/diagram" id="0" name="" title="Step 3 title"/>
        </a:ext>
      </dgm:extLst>
    </dgm:pt>
    <dgm:pt modelId="{11D1F3D3-0002-4131-9F84-22FBF8692DA9}" type="parTrans" cxnId="{B8B909D0-D4F6-48D4-81DA-A58F34AE3646}">
      <dgm:prSet/>
      <dgm:spPr/>
      <dgm:t>
        <a:bodyPr/>
        <a:lstStyle/>
        <a:p>
          <a:endParaRPr lang="en-US"/>
        </a:p>
      </dgm:t>
    </dgm:pt>
    <dgm:pt modelId="{B6438016-7365-4FC0-A372-D90585B4B6EE}" type="sibTrans" cxnId="{B8B909D0-D4F6-48D4-81DA-A58F34AE3646}">
      <dgm:prSet/>
      <dgm:spPr/>
      <dgm:t>
        <a:bodyPr/>
        <a:lstStyle/>
        <a:p>
          <a:endParaRPr lang="en-US"/>
        </a:p>
      </dgm:t>
    </dgm:pt>
    <dgm:pt modelId="{42147153-A6C2-4177-BA7D-2ACCC2C1B2F7}">
      <dgm:prSet phldrT="[Text]"/>
      <dgm:spPr/>
      <dgm:t>
        <a:bodyPr/>
        <a:lstStyle/>
        <a:p>
          <a:r>
            <a:rPr lang="en-US" dirty="0"/>
            <a:t>Comedy: Mother won't take off her Wear-2 shoes</a:t>
          </a:r>
        </a:p>
      </dgm:t>
      <dgm:extLst>
        <a:ext uri="{E40237B7-FDA0-4F09-8148-C483321AD2D9}">
          <dgm14:cNvPr xmlns:dgm14="http://schemas.microsoft.com/office/drawing/2010/diagram" id="0" name="" title="Step 4 title"/>
        </a:ext>
      </dgm:extLst>
    </dgm:pt>
    <dgm:pt modelId="{C6F68745-4C20-4204-96A6-585691399C14}" type="parTrans" cxnId="{777DC3C6-D336-4C94-A624-E5582A07ECAA}">
      <dgm:prSet/>
      <dgm:spPr/>
      <dgm:t>
        <a:bodyPr/>
        <a:lstStyle/>
        <a:p>
          <a:endParaRPr lang="en-US"/>
        </a:p>
      </dgm:t>
    </dgm:pt>
    <dgm:pt modelId="{0C6B132F-0347-46BA-86A4-3FAFB6676411}" type="sibTrans" cxnId="{777DC3C6-D336-4C94-A624-E5582A07ECAA}">
      <dgm:prSet/>
      <dgm:spPr/>
      <dgm:t>
        <a:bodyPr/>
        <a:lstStyle/>
        <a:p>
          <a:endParaRPr lang="en-US"/>
        </a:p>
      </dgm:t>
    </dgm:pt>
    <dgm:pt modelId="{1C61A9A2-33F2-469B-8AC4-A104A5A98D78}" type="pres">
      <dgm:prSet presAssocID="{44156040-AF98-4F2C-9909-9F2439F6F588}" presName="Name0" presStyleCnt="0">
        <dgm:presLayoutVars>
          <dgm:dir/>
          <dgm:animLvl val="lvl"/>
          <dgm:resizeHandles val="exact"/>
        </dgm:presLayoutVars>
      </dgm:prSet>
      <dgm:spPr/>
    </dgm:pt>
    <dgm:pt modelId="{881B8FEC-9D20-4669-BB2E-FA9CEA0BE5A9}" type="pres">
      <dgm:prSet presAssocID="{74020AF3-C700-4606-8917-C6A353D7963A}" presName="parTxOnly" presStyleLbl="node1" presStyleIdx="0" presStyleCnt="4">
        <dgm:presLayoutVars>
          <dgm:chMax val="0"/>
          <dgm:chPref val="0"/>
          <dgm:bulletEnabled val="1"/>
        </dgm:presLayoutVars>
      </dgm:prSet>
      <dgm:spPr/>
    </dgm:pt>
    <dgm:pt modelId="{705DFC51-4C30-4A07-9F0C-6EB770961C6F}" type="pres">
      <dgm:prSet presAssocID="{6CFF1BD9-AE1F-4488-8B72-01186EADA6FF}" presName="parTxOnlySpace" presStyleCnt="0"/>
      <dgm:spPr/>
    </dgm:pt>
    <dgm:pt modelId="{919A589F-F74A-40C3-BE88-AB8730BCAB04}" type="pres">
      <dgm:prSet presAssocID="{12E26E22-71B0-4386-A84F-ABF2FF66A99F}" presName="parTxOnly" presStyleLbl="node1" presStyleIdx="1" presStyleCnt="4">
        <dgm:presLayoutVars>
          <dgm:chMax val="0"/>
          <dgm:chPref val="0"/>
          <dgm:bulletEnabled val="1"/>
        </dgm:presLayoutVars>
      </dgm:prSet>
      <dgm:spPr/>
    </dgm:pt>
    <dgm:pt modelId="{01C6BCDE-530E-4D03-9CF5-9AB36CDC1FE1}" type="pres">
      <dgm:prSet presAssocID="{E1826C46-15A2-4345-B986-53D05F21F155}" presName="parTxOnlySpace" presStyleCnt="0"/>
      <dgm:spPr/>
    </dgm:pt>
    <dgm:pt modelId="{268F2328-4548-422B-9C65-80797E16B241}" type="pres">
      <dgm:prSet presAssocID="{A8B05E70-CCF1-4080-8EEE-6873C9D4B630}" presName="parTxOnly" presStyleLbl="node1" presStyleIdx="2" presStyleCnt="4">
        <dgm:presLayoutVars>
          <dgm:chMax val="0"/>
          <dgm:chPref val="0"/>
          <dgm:bulletEnabled val="1"/>
        </dgm:presLayoutVars>
      </dgm:prSet>
      <dgm:spPr/>
    </dgm:pt>
    <dgm:pt modelId="{8CB78EC1-7B74-4B6E-94C6-5F808A049A1F}" type="pres">
      <dgm:prSet presAssocID="{B6438016-7365-4FC0-A372-D90585B4B6EE}" presName="parTxOnlySpace" presStyleCnt="0"/>
      <dgm:spPr/>
    </dgm:pt>
    <dgm:pt modelId="{BDD0B0F7-A87C-4B5B-A4C3-4E4BE6EB0FE4}" type="pres">
      <dgm:prSet presAssocID="{42147153-A6C2-4177-BA7D-2ACCC2C1B2F7}" presName="parTxOnly" presStyleLbl="node1" presStyleIdx="3" presStyleCnt="4">
        <dgm:presLayoutVars>
          <dgm:chMax val="0"/>
          <dgm:chPref val="0"/>
          <dgm:bulletEnabled val="1"/>
        </dgm:presLayoutVars>
      </dgm:prSet>
      <dgm:spPr/>
    </dgm:pt>
  </dgm:ptLst>
  <dgm:cxnLst>
    <dgm:cxn modelId="{BF4A375F-A05B-45C3-9731-23DBACB9FC02}" type="presOf" srcId="{12E26E22-71B0-4386-A84F-ABF2FF66A99F}" destId="{919A589F-F74A-40C3-BE88-AB8730BCAB04}" srcOrd="0" destOrd="0" presId="urn:microsoft.com/office/officeart/2005/8/layout/chevron1"/>
    <dgm:cxn modelId="{B0E2386F-A443-4201-8130-FB9CC25AA154}" srcId="{44156040-AF98-4F2C-9909-9F2439F6F588}" destId="{74020AF3-C700-4606-8917-C6A353D7963A}" srcOrd="0" destOrd="0" parTransId="{87D99D21-0B4A-4259-89FB-0E5941CB535C}" sibTransId="{6CFF1BD9-AE1F-4488-8B72-01186EADA6FF}"/>
    <dgm:cxn modelId="{BB4F9699-C9DE-46C4-A04B-CD52EF57D4C5}" type="presOf" srcId="{74020AF3-C700-4606-8917-C6A353D7963A}" destId="{881B8FEC-9D20-4669-BB2E-FA9CEA0BE5A9}" srcOrd="0" destOrd="0" presId="urn:microsoft.com/office/officeart/2005/8/layout/chevron1"/>
    <dgm:cxn modelId="{9E75EA9C-2122-47C1-897A-5BBDE8D78AC4}" type="presOf" srcId="{A8B05E70-CCF1-4080-8EEE-6873C9D4B630}" destId="{268F2328-4548-422B-9C65-80797E16B241}" srcOrd="0" destOrd="0" presId="urn:microsoft.com/office/officeart/2005/8/layout/chevron1"/>
    <dgm:cxn modelId="{937639B3-2352-48E4-A96B-F63DF2119D92}" srcId="{44156040-AF98-4F2C-9909-9F2439F6F588}" destId="{12E26E22-71B0-4386-A84F-ABF2FF66A99F}" srcOrd="1" destOrd="0" parTransId="{3A6CB3CB-0F71-4CA8-93AA-0E3E3D59D313}" sibTransId="{E1826C46-15A2-4345-B986-53D05F21F155}"/>
    <dgm:cxn modelId="{37A858B6-D71C-4E86-A467-E8D17167DE19}" type="presOf" srcId="{42147153-A6C2-4177-BA7D-2ACCC2C1B2F7}" destId="{BDD0B0F7-A87C-4B5B-A4C3-4E4BE6EB0FE4}" srcOrd="0" destOrd="0" presId="urn:microsoft.com/office/officeart/2005/8/layout/chevron1"/>
    <dgm:cxn modelId="{777DC3C6-D336-4C94-A624-E5582A07ECAA}" srcId="{44156040-AF98-4F2C-9909-9F2439F6F588}" destId="{42147153-A6C2-4177-BA7D-2ACCC2C1B2F7}" srcOrd="3" destOrd="0" parTransId="{C6F68745-4C20-4204-96A6-585691399C14}" sibTransId="{0C6B132F-0347-46BA-86A4-3FAFB6676411}"/>
    <dgm:cxn modelId="{B8B909D0-D4F6-48D4-81DA-A58F34AE3646}" srcId="{44156040-AF98-4F2C-9909-9F2439F6F588}" destId="{A8B05E70-CCF1-4080-8EEE-6873C9D4B630}" srcOrd="2" destOrd="0" parTransId="{11D1F3D3-0002-4131-9F84-22FBF8692DA9}" sibTransId="{B6438016-7365-4FC0-A372-D90585B4B6EE}"/>
    <dgm:cxn modelId="{383A5CFE-2D64-4002-A7C0-1E621409BFD6}" type="presOf" srcId="{44156040-AF98-4F2C-9909-9F2439F6F588}" destId="{1C61A9A2-33F2-469B-8AC4-A104A5A98D78}" srcOrd="0" destOrd="0" presId="urn:microsoft.com/office/officeart/2005/8/layout/chevron1"/>
    <dgm:cxn modelId="{EDA037DE-3D60-46A9-9DDB-074A05981F8D}" type="presParOf" srcId="{1C61A9A2-33F2-469B-8AC4-A104A5A98D78}" destId="{881B8FEC-9D20-4669-BB2E-FA9CEA0BE5A9}" srcOrd="0" destOrd="0" presId="urn:microsoft.com/office/officeart/2005/8/layout/chevron1"/>
    <dgm:cxn modelId="{8F2A48B2-4519-4F7D-931D-1EB2DDCF4663}" type="presParOf" srcId="{1C61A9A2-33F2-469B-8AC4-A104A5A98D78}" destId="{705DFC51-4C30-4A07-9F0C-6EB770961C6F}" srcOrd="1" destOrd="0" presId="urn:microsoft.com/office/officeart/2005/8/layout/chevron1"/>
    <dgm:cxn modelId="{A8C49188-74D0-46A6-A671-569711775D6B}" type="presParOf" srcId="{1C61A9A2-33F2-469B-8AC4-A104A5A98D78}" destId="{919A589F-F74A-40C3-BE88-AB8730BCAB04}" srcOrd="2" destOrd="0" presId="urn:microsoft.com/office/officeart/2005/8/layout/chevron1"/>
    <dgm:cxn modelId="{DF828B00-7F32-4A0D-9D43-9FD5AE3C854B}" type="presParOf" srcId="{1C61A9A2-33F2-469B-8AC4-A104A5A98D78}" destId="{01C6BCDE-530E-4D03-9CF5-9AB36CDC1FE1}" srcOrd="3" destOrd="0" presId="urn:microsoft.com/office/officeart/2005/8/layout/chevron1"/>
    <dgm:cxn modelId="{2FC0E474-8734-4209-BD6D-C297DEE76CB4}" type="presParOf" srcId="{1C61A9A2-33F2-469B-8AC4-A104A5A98D78}" destId="{268F2328-4548-422B-9C65-80797E16B241}" srcOrd="4" destOrd="0" presId="urn:microsoft.com/office/officeart/2005/8/layout/chevron1"/>
    <dgm:cxn modelId="{30A10B48-C159-4CE5-AFE2-9908BF17AD25}" type="presParOf" srcId="{1C61A9A2-33F2-469B-8AC4-A104A5A98D78}" destId="{8CB78EC1-7B74-4B6E-94C6-5F808A049A1F}" srcOrd="5" destOrd="0" presId="urn:microsoft.com/office/officeart/2005/8/layout/chevron1"/>
    <dgm:cxn modelId="{3065F5B9-06B1-4353-A251-703F2693DE95}" type="presParOf" srcId="{1C61A9A2-33F2-469B-8AC4-A104A5A98D78}" destId="{BDD0B0F7-A87C-4B5B-A4C3-4E4BE6EB0FE4}"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simple1" qsCatId="simple" csTypeId="urn:microsoft.com/office/officeart/2005/8/colors/accent1_1" csCatId="accent1" phldr="1"/>
      <dgm:spPr/>
    </dgm:pt>
    <dgm:pt modelId="{74020AF3-C700-4606-8917-C6A353D7963A}">
      <dgm:prSet phldrT="[Text]"/>
      <dgm:spPr/>
      <dgm:t>
        <a:bodyPr/>
        <a:lstStyle/>
        <a:p>
          <a:r>
            <a:rPr lang="en-US" dirty="0"/>
            <a:t>Commercial 2</a:t>
          </a:r>
        </a:p>
      </dgm:t>
      <dgm:extLst>
        <a:ext uri="{E40237B7-FDA0-4F09-8148-C483321AD2D9}">
          <dgm14:cNvPr xmlns:dgm14="http://schemas.microsoft.com/office/drawing/2010/diagram" id="0" name="" title="Step 1 title"/>
        </a:ext>
      </dgm:extLst>
    </dgm:pt>
    <dgm:pt modelId="{87D99D21-0B4A-4259-89FB-0E5941CB535C}" type="parTrans" cxnId="{B0E2386F-A443-4201-8130-FB9CC25AA154}">
      <dgm:prSet/>
      <dgm:spPr/>
      <dgm:t>
        <a:bodyPr/>
        <a:lstStyle/>
        <a:p>
          <a:endParaRPr lang="en-US"/>
        </a:p>
      </dgm:t>
    </dgm:pt>
    <dgm:pt modelId="{6CFF1BD9-AE1F-4488-8B72-01186EADA6FF}" type="sibTrans" cxnId="{B0E2386F-A443-4201-8130-FB9CC25AA154}">
      <dgm:prSet/>
      <dgm:spPr/>
      <dgm:t>
        <a:bodyPr/>
        <a:lstStyle/>
        <a:p>
          <a:endParaRPr lang="en-US"/>
        </a:p>
      </dgm:t>
    </dgm:pt>
    <dgm:pt modelId="{12E26E22-71B0-4386-A84F-ABF2FF66A99F}">
      <dgm:prSet phldrT="[Text]"/>
      <dgm:spPr/>
      <dgm:t>
        <a:bodyPr/>
        <a:lstStyle/>
        <a:p>
          <a:r>
            <a:rPr lang="en-US" dirty="0"/>
            <a:t>Shoes in action</a:t>
          </a:r>
        </a:p>
      </dgm:t>
      <dgm:extLst>
        <a:ext uri="{E40237B7-FDA0-4F09-8148-C483321AD2D9}">
          <dgm14:cNvPr xmlns:dgm14="http://schemas.microsoft.com/office/drawing/2010/diagram" id="0" name="" title="Step 2 title"/>
        </a:ext>
      </dgm:extLst>
    </dgm:pt>
    <dgm:pt modelId="{3A6CB3CB-0F71-4CA8-93AA-0E3E3D59D313}" type="parTrans" cxnId="{937639B3-2352-48E4-A96B-F63DF2119D92}">
      <dgm:prSet/>
      <dgm:spPr/>
      <dgm:t>
        <a:bodyPr/>
        <a:lstStyle/>
        <a:p>
          <a:endParaRPr lang="en-US"/>
        </a:p>
      </dgm:t>
    </dgm:pt>
    <dgm:pt modelId="{E1826C46-15A2-4345-B986-53D05F21F155}" type="sibTrans" cxnId="{937639B3-2352-48E4-A96B-F63DF2119D92}">
      <dgm:prSet/>
      <dgm:spPr/>
      <dgm:t>
        <a:bodyPr/>
        <a:lstStyle/>
        <a:p>
          <a:endParaRPr lang="en-US"/>
        </a:p>
      </dgm:t>
    </dgm:pt>
    <dgm:pt modelId="{A8B05E70-CCF1-4080-8EEE-6873C9D4B630}">
      <dgm:prSet phldrT="[Text]"/>
      <dgm:spPr/>
      <dgm:t>
        <a:bodyPr/>
        <a:lstStyle/>
        <a:p>
          <a:r>
            <a:rPr lang="en-US" dirty="0"/>
            <a:t>Let them do the thinking</a:t>
          </a:r>
        </a:p>
      </dgm:t>
      <dgm:extLst>
        <a:ext uri="{E40237B7-FDA0-4F09-8148-C483321AD2D9}">
          <dgm14:cNvPr xmlns:dgm14="http://schemas.microsoft.com/office/drawing/2010/diagram" id="0" name="" title="Step 3 title"/>
        </a:ext>
      </dgm:extLst>
    </dgm:pt>
    <dgm:pt modelId="{11D1F3D3-0002-4131-9F84-22FBF8692DA9}" type="parTrans" cxnId="{B8B909D0-D4F6-48D4-81DA-A58F34AE3646}">
      <dgm:prSet/>
      <dgm:spPr/>
      <dgm:t>
        <a:bodyPr/>
        <a:lstStyle/>
        <a:p>
          <a:endParaRPr lang="en-US"/>
        </a:p>
      </dgm:t>
    </dgm:pt>
    <dgm:pt modelId="{B6438016-7365-4FC0-A372-D90585B4B6EE}" type="sibTrans" cxnId="{B8B909D0-D4F6-48D4-81DA-A58F34AE3646}">
      <dgm:prSet/>
      <dgm:spPr/>
      <dgm:t>
        <a:bodyPr/>
        <a:lstStyle/>
        <a:p>
          <a:endParaRPr lang="en-US"/>
        </a:p>
      </dgm:t>
    </dgm:pt>
    <dgm:pt modelId="{42147153-A6C2-4177-BA7D-2ACCC2C1B2F7}">
      <dgm:prSet phldrT="[Text]"/>
      <dgm:spPr/>
      <dgm:t>
        <a:bodyPr/>
        <a:lstStyle/>
        <a:p>
          <a:r>
            <a:rPr lang="en-US" dirty="0"/>
            <a:t>COMEDY: Millennial who doesn't want to think. Wear-2 shoes think for her. Worth spending the money no need to think about what the phone is telling her. What millennial wants to have to think or work?</a:t>
          </a:r>
        </a:p>
      </dgm:t>
      <dgm:extLst>
        <a:ext uri="{E40237B7-FDA0-4F09-8148-C483321AD2D9}">
          <dgm14:cNvPr xmlns:dgm14="http://schemas.microsoft.com/office/drawing/2010/diagram" id="0" name="" title="Step 4 title"/>
        </a:ext>
      </dgm:extLst>
    </dgm:pt>
    <dgm:pt modelId="{C6F68745-4C20-4204-96A6-585691399C14}" type="parTrans" cxnId="{777DC3C6-D336-4C94-A624-E5582A07ECAA}">
      <dgm:prSet/>
      <dgm:spPr/>
      <dgm:t>
        <a:bodyPr/>
        <a:lstStyle/>
        <a:p>
          <a:endParaRPr lang="en-US"/>
        </a:p>
      </dgm:t>
    </dgm:pt>
    <dgm:pt modelId="{0C6B132F-0347-46BA-86A4-3FAFB6676411}" type="sibTrans" cxnId="{777DC3C6-D336-4C94-A624-E5582A07ECAA}">
      <dgm:prSet/>
      <dgm:spPr/>
      <dgm:t>
        <a:bodyPr/>
        <a:lstStyle/>
        <a:p>
          <a:endParaRPr lang="en-US"/>
        </a:p>
      </dgm:t>
    </dgm:pt>
    <dgm:pt modelId="{1C61A9A2-33F2-469B-8AC4-A104A5A98D78}" type="pres">
      <dgm:prSet presAssocID="{44156040-AF98-4F2C-9909-9F2439F6F588}" presName="Name0" presStyleCnt="0">
        <dgm:presLayoutVars>
          <dgm:dir/>
          <dgm:animLvl val="lvl"/>
          <dgm:resizeHandles val="exact"/>
        </dgm:presLayoutVars>
      </dgm:prSet>
      <dgm:spPr/>
    </dgm:pt>
    <dgm:pt modelId="{881B8FEC-9D20-4669-BB2E-FA9CEA0BE5A9}" type="pres">
      <dgm:prSet presAssocID="{74020AF3-C700-4606-8917-C6A353D7963A}" presName="parTxOnly" presStyleLbl="node1" presStyleIdx="0" presStyleCnt="4">
        <dgm:presLayoutVars>
          <dgm:chMax val="0"/>
          <dgm:chPref val="0"/>
          <dgm:bulletEnabled val="1"/>
        </dgm:presLayoutVars>
      </dgm:prSet>
      <dgm:spPr/>
    </dgm:pt>
    <dgm:pt modelId="{705DFC51-4C30-4A07-9F0C-6EB770961C6F}" type="pres">
      <dgm:prSet presAssocID="{6CFF1BD9-AE1F-4488-8B72-01186EADA6FF}" presName="parTxOnlySpace" presStyleCnt="0"/>
      <dgm:spPr/>
    </dgm:pt>
    <dgm:pt modelId="{919A589F-F74A-40C3-BE88-AB8730BCAB04}" type="pres">
      <dgm:prSet presAssocID="{12E26E22-71B0-4386-A84F-ABF2FF66A99F}" presName="parTxOnly" presStyleLbl="node1" presStyleIdx="1" presStyleCnt="4">
        <dgm:presLayoutVars>
          <dgm:chMax val="0"/>
          <dgm:chPref val="0"/>
          <dgm:bulletEnabled val="1"/>
        </dgm:presLayoutVars>
      </dgm:prSet>
      <dgm:spPr/>
    </dgm:pt>
    <dgm:pt modelId="{01C6BCDE-530E-4D03-9CF5-9AB36CDC1FE1}" type="pres">
      <dgm:prSet presAssocID="{E1826C46-15A2-4345-B986-53D05F21F155}" presName="parTxOnlySpace" presStyleCnt="0"/>
      <dgm:spPr/>
    </dgm:pt>
    <dgm:pt modelId="{268F2328-4548-422B-9C65-80797E16B241}" type="pres">
      <dgm:prSet presAssocID="{A8B05E70-CCF1-4080-8EEE-6873C9D4B630}" presName="parTxOnly" presStyleLbl="node1" presStyleIdx="2" presStyleCnt="4">
        <dgm:presLayoutVars>
          <dgm:chMax val="0"/>
          <dgm:chPref val="0"/>
          <dgm:bulletEnabled val="1"/>
        </dgm:presLayoutVars>
      </dgm:prSet>
      <dgm:spPr/>
    </dgm:pt>
    <dgm:pt modelId="{8CB78EC1-7B74-4B6E-94C6-5F808A049A1F}" type="pres">
      <dgm:prSet presAssocID="{B6438016-7365-4FC0-A372-D90585B4B6EE}" presName="parTxOnlySpace" presStyleCnt="0"/>
      <dgm:spPr/>
    </dgm:pt>
    <dgm:pt modelId="{BDD0B0F7-A87C-4B5B-A4C3-4E4BE6EB0FE4}" type="pres">
      <dgm:prSet presAssocID="{42147153-A6C2-4177-BA7D-2ACCC2C1B2F7}" presName="parTxOnly" presStyleLbl="node1" presStyleIdx="3" presStyleCnt="4">
        <dgm:presLayoutVars>
          <dgm:chMax val="0"/>
          <dgm:chPref val="0"/>
          <dgm:bulletEnabled val="1"/>
        </dgm:presLayoutVars>
      </dgm:prSet>
      <dgm:spPr/>
    </dgm:pt>
  </dgm:ptLst>
  <dgm:cxnLst>
    <dgm:cxn modelId="{BF4A375F-A05B-45C3-9731-23DBACB9FC02}" type="presOf" srcId="{12E26E22-71B0-4386-A84F-ABF2FF66A99F}" destId="{919A589F-F74A-40C3-BE88-AB8730BCAB04}" srcOrd="0" destOrd="0" presId="urn:microsoft.com/office/officeart/2005/8/layout/chevron1"/>
    <dgm:cxn modelId="{B0E2386F-A443-4201-8130-FB9CC25AA154}" srcId="{44156040-AF98-4F2C-9909-9F2439F6F588}" destId="{74020AF3-C700-4606-8917-C6A353D7963A}" srcOrd="0" destOrd="0" parTransId="{87D99D21-0B4A-4259-89FB-0E5941CB535C}" sibTransId="{6CFF1BD9-AE1F-4488-8B72-01186EADA6FF}"/>
    <dgm:cxn modelId="{BB4F9699-C9DE-46C4-A04B-CD52EF57D4C5}" type="presOf" srcId="{74020AF3-C700-4606-8917-C6A353D7963A}" destId="{881B8FEC-9D20-4669-BB2E-FA9CEA0BE5A9}" srcOrd="0" destOrd="0" presId="urn:microsoft.com/office/officeart/2005/8/layout/chevron1"/>
    <dgm:cxn modelId="{9E75EA9C-2122-47C1-897A-5BBDE8D78AC4}" type="presOf" srcId="{A8B05E70-CCF1-4080-8EEE-6873C9D4B630}" destId="{268F2328-4548-422B-9C65-80797E16B241}" srcOrd="0" destOrd="0" presId="urn:microsoft.com/office/officeart/2005/8/layout/chevron1"/>
    <dgm:cxn modelId="{937639B3-2352-48E4-A96B-F63DF2119D92}" srcId="{44156040-AF98-4F2C-9909-9F2439F6F588}" destId="{12E26E22-71B0-4386-A84F-ABF2FF66A99F}" srcOrd="1" destOrd="0" parTransId="{3A6CB3CB-0F71-4CA8-93AA-0E3E3D59D313}" sibTransId="{E1826C46-15A2-4345-B986-53D05F21F155}"/>
    <dgm:cxn modelId="{37A858B6-D71C-4E86-A467-E8D17167DE19}" type="presOf" srcId="{42147153-A6C2-4177-BA7D-2ACCC2C1B2F7}" destId="{BDD0B0F7-A87C-4B5B-A4C3-4E4BE6EB0FE4}" srcOrd="0" destOrd="0" presId="urn:microsoft.com/office/officeart/2005/8/layout/chevron1"/>
    <dgm:cxn modelId="{777DC3C6-D336-4C94-A624-E5582A07ECAA}" srcId="{44156040-AF98-4F2C-9909-9F2439F6F588}" destId="{42147153-A6C2-4177-BA7D-2ACCC2C1B2F7}" srcOrd="3" destOrd="0" parTransId="{C6F68745-4C20-4204-96A6-585691399C14}" sibTransId="{0C6B132F-0347-46BA-86A4-3FAFB6676411}"/>
    <dgm:cxn modelId="{B8B909D0-D4F6-48D4-81DA-A58F34AE3646}" srcId="{44156040-AF98-4F2C-9909-9F2439F6F588}" destId="{A8B05E70-CCF1-4080-8EEE-6873C9D4B630}" srcOrd="2" destOrd="0" parTransId="{11D1F3D3-0002-4131-9F84-22FBF8692DA9}" sibTransId="{B6438016-7365-4FC0-A372-D90585B4B6EE}"/>
    <dgm:cxn modelId="{383A5CFE-2D64-4002-A7C0-1E621409BFD6}" type="presOf" srcId="{44156040-AF98-4F2C-9909-9F2439F6F588}" destId="{1C61A9A2-33F2-469B-8AC4-A104A5A98D78}" srcOrd="0" destOrd="0" presId="urn:microsoft.com/office/officeart/2005/8/layout/chevron1"/>
    <dgm:cxn modelId="{EDA037DE-3D60-46A9-9DDB-074A05981F8D}" type="presParOf" srcId="{1C61A9A2-33F2-469B-8AC4-A104A5A98D78}" destId="{881B8FEC-9D20-4669-BB2E-FA9CEA0BE5A9}" srcOrd="0" destOrd="0" presId="urn:microsoft.com/office/officeart/2005/8/layout/chevron1"/>
    <dgm:cxn modelId="{8F2A48B2-4519-4F7D-931D-1EB2DDCF4663}" type="presParOf" srcId="{1C61A9A2-33F2-469B-8AC4-A104A5A98D78}" destId="{705DFC51-4C30-4A07-9F0C-6EB770961C6F}" srcOrd="1" destOrd="0" presId="urn:microsoft.com/office/officeart/2005/8/layout/chevron1"/>
    <dgm:cxn modelId="{A8C49188-74D0-46A6-A671-569711775D6B}" type="presParOf" srcId="{1C61A9A2-33F2-469B-8AC4-A104A5A98D78}" destId="{919A589F-F74A-40C3-BE88-AB8730BCAB04}" srcOrd="2" destOrd="0" presId="urn:microsoft.com/office/officeart/2005/8/layout/chevron1"/>
    <dgm:cxn modelId="{DF828B00-7F32-4A0D-9D43-9FD5AE3C854B}" type="presParOf" srcId="{1C61A9A2-33F2-469B-8AC4-A104A5A98D78}" destId="{01C6BCDE-530E-4D03-9CF5-9AB36CDC1FE1}" srcOrd="3" destOrd="0" presId="urn:microsoft.com/office/officeart/2005/8/layout/chevron1"/>
    <dgm:cxn modelId="{2FC0E474-8734-4209-BD6D-C297DEE76CB4}" type="presParOf" srcId="{1C61A9A2-33F2-469B-8AC4-A104A5A98D78}" destId="{268F2328-4548-422B-9C65-80797E16B241}" srcOrd="4" destOrd="0" presId="urn:microsoft.com/office/officeart/2005/8/layout/chevron1"/>
    <dgm:cxn modelId="{30A10B48-C159-4CE5-AFE2-9908BF17AD25}" type="presParOf" srcId="{1C61A9A2-33F2-469B-8AC4-A104A5A98D78}" destId="{8CB78EC1-7B74-4B6E-94C6-5F808A049A1F}" srcOrd="5" destOrd="0" presId="urn:microsoft.com/office/officeart/2005/8/layout/chevron1"/>
    <dgm:cxn modelId="{3065F5B9-06B1-4353-A251-703F2693DE95}" type="presParOf" srcId="{1C61A9A2-33F2-469B-8AC4-A104A5A98D78}" destId="{BDD0B0F7-A87C-4B5B-A4C3-4E4BE6EB0FE4}"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simple1" qsCatId="simple" csTypeId="urn:microsoft.com/office/officeart/2005/8/colors/accent1_1" csCatId="accent1" phldr="1"/>
      <dgm:spPr/>
    </dgm:pt>
    <dgm:pt modelId="{74020AF3-C700-4606-8917-C6A353D7963A}">
      <dgm:prSet phldrT="[Text]"/>
      <dgm:spPr/>
      <dgm:t>
        <a:bodyPr/>
        <a:lstStyle/>
        <a:p>
          <a:r>
            <a:rPr lang="en-US" dirty="0"/>
            <a:t>Commercial 3</a:t>
          </a:r>
        </a:p>
      </dgm:t>
      <dgm:extLst>
        <a:ext uri="{E40237B7-FDA0-4F09-8148-C483321AD2D9}">
          <dgm14:cNvPr xmlns:dgm14="http://schemas.microsoft.com/office/drawing/2010/diagram" id="0" name="" title="Step 1 title"/>
        </a:ext>
      </dgm:extLst>
    </dgm:pt>
    <dgm:pt modelId="{87D99D21-0B4A-4259-89FB-0E5941CB535C}" type="parTrans" cxnId="{B0E2386F-A443-4201-8130-FB9CC25AA154}">
      <dgm:prSet/>
      <dgm:spPr/>
      <dgm:t>
        <a:bodyPr/>
        <a:lstStyle/>
        <a:p>
          <a:endParaRPr lang="en-US"/>
        </a:p>
      </dgm:t>
    </dgm:pt>
    <dgm:pt modelId="{6CFF1BD9-AE1F-4488-8B72-01186EADA6FF}" type="sibTrans" cxnId="{B0E2386F-A443-4201-8130-FB9CC25AA154}">
      <dgm:prSet/>
      <dgm:spPr/>
      <dgm:t>
        <a:bodyPr/>
        <a:lstStyle/>
        <a:p>
          <a:endParaRPr lang="en-US"/>
        </a:p>
      </dgm:t>
    </dgm:pt>
    <dgm:pt modelId="{12E26E22-71B0-4386-A84F-ABF2FF66A99F}">
      <dgm:prSet phldrT="[Text]"/>
      <dgm:spPr/>
      <dgm:t>
        <a:bodyPr/>
        <a:lstStyle/>
        <a:p>
          <a:r>
            <a:rPr lang="en-US" dirty="0"/>
            <a:t>Shoes in action</a:t>
          </a:r>
        </a:p>
      </dgm:t>
      <dgm:extLst>
        <a:ext uri="{E40237B7-FDA0-4F09-8148-C483321AD2D9}">
          <dgm14:cNvPr xmlns:dgm14="http://schemas.microsoft.com/office/drawing/2010/diagram" id="0" name="" title="Step 2 title"/>
        </a:ext>
      </dgm:extLst>
    </dgm:pt>
    <dgm:pt modelId="{3A6CB3CB-0F71-4CA8-93AA-0E3E3D59D313}" type="parTrans" cxnId="{937639B3-2352-48E4-A96B-F63DF2119D92}">
      <dgm:prSet/>
      <dgm:spPr/>
      <dgm:t>
        <a:bodyPr/>
        <a:lstStyle/>
        <a:p>
          <a:endParaRPr lang="en-US"/>
        </a:p>
      </dgm:t>
    </dgm:pt>
    <dgm:pt modelId="{E1826C46-15A2-4345-B986-53D05F21F155}" type="sibTrans" cxnId="{937639B3-2352-48E4-A96B-F63DF2119D92}">
      <dgm:prSet/>
      <dgm:spPr/>
      <dgm:t>
        <a:bodyPr/>
        <a:lstStyle/>
        <a:p>
          <a:endParaRPr lang="en-US"/>
        </a:p>
      </dgm:t>
    </dgm:pt>
    <dgm:pt modelId="{A8B05E70-CCF1-4080-8EEE-6873C9D4B630}">
      <dgm:prSet phldrT="[Text]"/>
      <dgm:spPr/>
      <dgm:t>
        <a:bodyPr/>
        <a:lstStyle/>
        <a:p>
          <a:r>
            <a:rPr lang="en-US" dirty="0"/>
            <a:t>Always get there</a:t>
          </a:r>
        </a:p>
      </dgm:t>
      <dgm:extLst>
        <a:ext uri="{E40237B7-FDA0-4F09-8148-C483321AD2D9}">
          <dgm14:cNvPr xmlns:dgm14="http://schemas.microsoft.com/office/drawing/2010/diagram" id="0" name="" title="Step 3 title"/>
        </a:ext>
      </dgm:extLst>
    </dgm:pt>
    <dgm:pt modelId="{11D1F3D3-0002-4131-9F84-22FBF8692DA9}" type="parTrans" cxnId="{B8B909D0-D4F6-48D4-81DA-A58F34AE3646}">
      <dgm:prSet/>
      <dgm:spPr/>
      <dgm:t>
        <a:bodyPr/>
        <a:lstStyle/>
        <a:p>
          <a:endParaRPr lang="en-US"/>
        </a:p>
      </dgm:t>
    </dgm:pt>
    <dgm:pt modelId="{B6438016-7365-4FC0-A372-D90585B4B6EE}" type="sibTrans" cxnId="{B8B909D0-D4F6-48D4-81DA-A58F34AE3646}">
      <dgm:prSet/>
      <dgm:spPr/>
      <dgm:t>
        <a:bodyPr/>
        <a:lstStyle/>
        <a:p>
          <a:endParaRPr lang="en-US"/>
        </a:p>
      </dgm:t>
    </dgm:pt>
    <dgm:pt modelId="{42147153-A6C2-4177-BA7D-2ACCC2C1B2F7}">
      <dgm:prSet phldrT="[Text]"/>
      <dgm:spPr/>
      <dgm:t>
        <a:bodyPr/>
        <a:lstStyle/>
        <a:p>
          <a:r>
            <a:rPr lang="en-US" dirty="0"/>
            <a:t>Images of the shoes and relaxed jogger who can just go whatever way the Wear-2 shoes take her.</a:t>
          </a:r>
        </a:p>
      </dgm:t>
      <dgm:extLst>
        <a:ext uri="{E40237B7-FDA0-4F09-8148-C483321AD2D9}">
          <dgm14:cNvPr xmlns:dgm14="http://schemas.microsoft.com/office/drawing/2010/diagram" id="0" name="" title="Step 4 title"/>
        </a:ext>
      </dgm:extLst>
    </dgm:pt>
    <dgm:pt modelId="{C6F68745-4C20-4204-96A6-585691399C14}" type="parTrans" cxnId="{777DC3C6-D336-4C94-A624-E5582A07ECAA}">
      <dgm:prSet/>
      <dgm:spPr/>
      <dgm:t>
        <a:bodyPr/>
        <a:lstStyle/>
        <a:p>
          <a:endParaRPr lang="en-US"/>
        </a:p>
      </dgm:t>
    </dgm:pt>
    <dgm:pt modelId="{0C6B132F-0347-46BA-86A4-3FAFB6676411}" type="sibTrans" cxnId="{777DC3C6-D336-4C94-A624-E5582A07ECAA}">
      <dgm:prSet/>
      <dgm:spPr/>
      <dgm:t>
        <a:bodyPr/>
        <a:lstStyle/>
        <a:p>
          <a:endParaRPr lang="en-US"/>
        </a:p>
      </dgm:t>
    </dgm:pt>
    <dgm:pt modelId="{1C61A9A2-33F2-469B-8AC4-A104A5A98D78}" type="pres">
      <dgm:prSet presAssocID="{44156040-AF98-4F2C-9909-9F2439F6F588}" presName="Name0" presStyleCnt="0">
        <dgm:presLayoutVars>
          <dgm:dir/>
          <dgm:animLvl val="lvl"/>
          <dgm:resizeHandles val="exact"/>
        </dgm:presLayoutVars>
      </dgm:prSet>
      <dgm:spPr/>
    </dgm:pt>
    <dgm:pt modelId="{881B8FEC-9D20-4669-BB2E-FA9CEA0BE5A9}" type="pres">
      <dgm:prSet presAssocID="{74020AF3-C700-4606-8917-C6A353D7963A}" presName="parTxOnly" presStyleLbl="node1" presStyleIdx="0" presStyleCnt="4">
        <dgm:presLayoutVars>
          <dgm:chMax val="0"/>
          <dgm:chPref val="0"/>
          <dgm:bulletEnabled val="1"/>
        </dgm:presLayoutVars>
      </dgm:prSet>
      <dgm:spPr/>
    </dgm:pt>
    <dgm:pt modelId="{705DFC51-4C30-4A07-9F0C-6EB770961C6F}" type="pres">
      <dgm:prSet presAssocID="{6CFF1BD9-AE1F-4488-8B72-01186EADA6FF}" presName="parTxOnlySpace" presStyleCnt="0"/>
      <dgm:spPr/>
    </dgm:pt>
    <dgm:pt modelId="{919A589F-F74A-40C3-BE88-AB8730BCAB04}" type="pres">
      <dgm:prSet presAssocID="{12E26E22-71B0-4386-A84F-ABF2FF66A99F}" presName="parTxOnly" presStyleLbl="node1" presStyleIdx="1" presStyleCnt="4">
        <dgm:presLayoutVars>
          <dgm:chMax val="0"/>
          <dgm:chPref val="0"/>
          <dgm:bulletEnabled val="1"/>
        </dgm:presLayoutVars>
      </dgm:prSet>
      <dgm:spPr/>
    </dgm:pt>
    <dgm:pt modelId="{01C6BCDE-530E-4D03-9CF5-9AB36CDC1FE1}" type="pres">
      <dgm:prSet presAssocID="{E1826C46-15A2-4345-B986-53D05F21F155}" presName="parTxOnlySpace" presStyleCnt="0"/>
      <dgm:spPr/>
    </dgm:pt>
    <dgm:pt modelId="{268F2328-4548-422B-9C65-80797E16B241}" type="pres">
      <dgm:prSet presAssocID="{A8B05E70-CCF1-4080-8EEE-6873C9D4B630}" presName="parTxOnly" presStyleLbl="node1" presStyleIdx="2" presStyleCnt="4">
        <dgm:presLayoutVars>
          <dgm:chMax val="0"/>
          <dgm:chPref val="0"/>
          <dgm:bulletEnabled val="1"/>
        </dgm:presLayoutVars>
      </dgm:prSet>
      <dgm:spPr/>
    </dgm:pt>
    <dgm:pt modelId="{8CB78EC1-7B74-4B6E-94C6-5F808A049A1F}" type="pres">
      <dgm:prSet presAssocID="{B6438016-7365-4FC0-A372-D90585B4B6EE}" presName="parTxOnlySpace" presStyleCnt="0"/>
      <dgm:spPr/>
    </dgm:pt>
    <dgm:pt modelId="{BDD0B0F7-A87C-4B5B-A4C3-4E4BE6EB0FE4}" type="pres">
      <dgm:prSet presAssocID="{42147153-A6C2-4177-BA7D-2ACCC2C1B2F7}" presName="parTxOnly" presStyleLbl="node1" presStyleIdx="3" presStyleCnt="4">
        <dgm:presLayoutVars>
          <dgm:chMax val="0"/>
          <dgm:chPref val="0"/>
          <dgm:bulletEnabled val="1"/>
        </dgm:presLayoutVars>
      </dgm:prSet>
      <dgm:spPr/>
    </dgm:pt>
  </dgm:ptLst>
  <dgm:cxnLst>
    <dgm:cxn modelId="{BF4A375F-A05B-45C3-9731-23DBACB9FC02}" type="presOf" srcId="{12E26E22-71B0-4386-A84F-ABF2FF66A99F}" destId="{919A589F-F74A-40C3-BE88-AB8730BCAB04}" srcOrd="0" destOrd="0" presId="urn:microsoft.com/office/officeart/2005/8/layout/chevron1"/>
    <dgm:cxn modelId="{B0E2386F-A443-4201-8130-FB9CC25AA154}" srcId="{44156040-AF98-4F2C-9909-9F2439F6F588}" destId="{74020AF3-C700-4606-8917-C6A353D7963A}" srcOrd="0" destOrd="0" parTransId="{87D99D21-0B4A-4259-89FB-0E5941CB535C}" sibTransId="{6CFF1BD9-AE1F-4488-8B72-01186EADA6FF}"/>
    <dgm:cxn modelId="{BB4F9699-C9DE-46C4-A04B-CD52EF57D4C5}" type="presOf" srcId="{74020AF3-C700-4606-8917-C6A353D7963A}" destId="{881B8FEC-9D20-4669-BB2E-FA9CEA0BE5A9}" srcOrd="0" destOrd="0" presId="urn:microsoft.com/office/officeart/2005/8/layout/chevron1"/>
    <dgm:cxn modelId="{9E75EA9C-2122-47C1-897A-5BBDE8D78AC4}" type="presOf" srcId="{A8B05E70-CCF1-4080-8EEE-6873C9D4B630}" destId="{268F2328-4548-422B-9C65-80797E16B241}" srcOrd="0" destOrd="0" presId="urn:microsoft.com/office/officeart/2005/8/layout/chevron1"/>
    <dgm:cxn modelId="{937639B3-2352-48E4-A96B-F63DF2119D92}" srcId="{44156040-AF98-4F2C-9909-9F2439F6F588}" destId="{12E26E22-71B0-4386-A84F-ABF2FF66A99F}" srcOrd="1" destOrd="0" parTransId="{3A6CB3CB-0F71-4CA8-93AA-0E3E3D59D313}" sibTransId="{E1826C46-15A2-4345-B986-53D05F21F155}"/>
    <dgm:cxn modelId="{37A858B6-D71C-4E86-A467-E8D17167DE19}" type="presOf" srcId="{42147153-A6C2-4177-BA7D-2ACCC2C1B2F7}" destId="{BDD0B0F7-A87C-4B5B-A4C3-4E4BE6EB0FE4}" srcOrd="0" destOrd="0" presId="urn:microsoft.com/office/officeart/2005/8/layout/chevron1"/>
    <dgm:cxn modelId="{777DC3C6-D336-4C94-A624-E5582A07ECAA}" srcId="{44156040-AF98-4F2C-9909-9F2439F6F588}" destId="{42147153-A6C2-4177-BA7D-2ACCC2C1B2F7}" srcOrd="3" destOrd="0" parTransId="{C6F68745-4C20-4204-96A6-585691399C14}" sibTransId="{0C6B132F-0347-46BA-86A4-3FAFB6676411}"/>
    <dgm:cxn modelId="{B8B909D0-D4F6-48D4-81DA-A58F34AE3646}" srcId="{44156040-AF98-4F2C-9909-9F2439F6F588}" destId="{A8B05E70-CCF1-4080-8EEE-6873C9D4B630}" srcOrd="2" destOrd="0" parTransId="{11D1F3D3-0002-4131-9F84-22FBF8692DA9}" sibTransId="{B6438016-7365-4FC0-A372-D90585B4B6EE}"/>
    <dgm:cxn modelId="{383A5CFE-2D64-4002-A7C0-1E621409BFD6}" type="presOf" srcId="{44156040-AF98-4F2C-9909-9F2439F6F588}" destId="{1C61A9A2-33F2-469B-8AC4-A104A5A98D78}" srcOrd="0" destOrd="0" presId="urn:microsoft.com/office/officeart/2005/8/layout/chevron1"/>
    <dgm:cxn modelId="{EDA037DE-3D60-46A9-9DDB-074A05981F8D}" type="presParOf" srcId="{1C61A9A2-33F2-469B-8AC4-A104A5A98D78}" destId="{881B8FEC-9D20-4669-BB2E-FA9CEA0BE5A9}" srcOrd="0" destOrd="0" presId="urn:microsoft.com/office/officeart/2005/8/layout/chevron1"/>
    <dgm:cxn modelId="{8F2A48B2-4519-4F7D-931D-1EB2DDCF4663}" type="presParOf" srcId="{1C61A9A2-33F2-469B-8AC4-A104A5A98D78}" destId="{705DFC51-4C30-4A07-9F0C-6EB770961C6F}" srcOrd="1" destOrd="0" presId="urn:microsoft.com/office/officeart/2005/8/layout/chevron1"/>
    <dgm:cxn modelId="{A8C49188-74D0-46A6-A671-569711775D6B}" type="presParOf" srcId="{1C61A9A2-33F2-469B-8AC4-A104A5A98D78}" destId="{919A589F-F74A-40C3-BE88-AB8730BCAB04}" srcOrd="2" destOrd="0" presId="urn:microsoft.com/office/officeart/2005/8/layout/chevron1"/>
    <dgm:cxn modelId="{DF828B00-7F32-4A0D-9D43-9FD5AE3C854B}" type="presParOf" srcId="{1C61A9A2-33F2-469B-8AC4-A104A5A98D78}" destId="{01C6BCDE-530E-4D03-9CF5-9AB36CDC1FE1}" srcOrd="3" destOrd="0" presId="urn:microsoft.com/office/officeart/2005/8/layout/chevron1"/>
    <dgm:cxn modelId="{2FC0E474-8734-4209-BD6D-C297DEE76CB4}" type="presParOf" srcId="{1C61A9A2-33F2-469B-8AC4-A104A5A98D78}" destId="{268F2328-4548-422B-9C65-80797E16B241}" srcOrd="4" destOrd="0" presId="urn:microsoft.com/office/officeart/2005/8/layout/chevron1"/>
    <dgm:cxn modelId="{30A10B48-C159-4CE5-AFE2-9908BF17AD25}" type="presParOf" srcId="{1C61A9A2-33F2-469B-8AC4-A104A5A98D78}" destId="{8CB78EC1-7B74-4B6E-94C6-5F808A049A1F}" srcOrd="5" destOrd="0" presId="urn:microsoft.com/office/officeart/2005/8/layout/chevron1"/>
    <dgm:cxn modelId="{3065F5B9-06B1-4353-A251-703F2693DE95}" type="presParOf" srcId="{1C61A9A2-33F2-469B-8AC4-A104A5A98D78}" destId="{BDD0B0F7-A87C-4B5B-A4C3-4E4BE6EB0FE4}" srcOrd="6"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8FEC-9D20-4669-BB2E-FA9CEA0BE5A9}">
      <dsp:nvSpPr>
        <dsp:cNvPr id="0" name=""/>
        <dsp:cNvSpPr/>
      </dsp:nvSpPr>
      <dsp:spPr>
        <a:xfrm>
          <a:off x="5595"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Commercial 1</a:t>
          </a:r>
        </a:p>
      </dsp:txBody>
      <dsp:txXfrm>
        <a:off x="657066" y="1520228"/>
        <a:ext cx="1954414" cy="1302942"/>
      </dsp:txXfrm>
    </dsp:sp>
    <dsp:sp modelId="{919A589F-F74A-40C3-BE88-AB8730BCAB04}">
      <dsp:nvSpPr>
        <dsp:cNvPr id="0" name=""/>
        <dsp:cNvSpPr/>
      </dsp:nvSpPr>
      <dsp:spPr>
        <a:xfrm>
          <a:off x="2937216"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Family Intervention</a:t>
          </a:r>
        </a:p>
      </dsp:txBody>
      <dsp:txXfrm>
        <a:off x="3588687" y="1520228"/>
        <a:ext cx="1954414" cy="1302942"/>
      </dsp:txXfrm>
    </dsp:sp>
    <dsp:sp modelId="{268F2328-4548-422B-9C65-80797E16B241}">
      <dsp:nvSpPr>
        <dsp:cNvPr id="0" name=""/>
        <dsp:cNvSpPr/>
      </dsp:nvSpPr>
      <dsp:spPr>
        <a:xfrm>
          <a:off x="5868838"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Be there, not here</a:t>
          </a:r>
        </a:p>
      </dsp:txBody>
      <dsp:txXfrm>
        <a:off x="6520309" y="1520228"/>
        <a:ext cx="1954414" cy="1302942"/>
      </dsp:txXfrm>
    </dsp:sp>
    <dsp:sp modelId="{BDD0B0F7-A87C-4B5B-A4C3-4E4BE6EB0FE4}">
      <dsp:nvSpPr>
        <dsp:cNvPr id="0" name=""/>
        <dsp:cNvSpPr/>
      </dsp:nvSpPr>
      <dsp:spPr>
        <a:xfrm>
          <a:off x="8800459"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Comedy: Mother won't take off her Wear-2 shoes</a:t>
          </a:r>
        </a:p>
      </dsp:txBody>
      <dsp:txXfrm>
        <a:off x="9451930" y="1520228"/>
        <a:ext cx="1954414" cy="1302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8FEC-9D20-4669-BB2E-FA9CEA0BE5A9}">
      <dsp:nvSpPr>
        <dsp:cNvPr id="0" name=""/>
        <dsp:cNvSpPr/>
      </dsp:nvSpPr>
      <dsp:spPr>
        <a:xfrm>
          <a:off x="5595"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Commercial 2</a:t>
          </a:r>
        </a:p>
      </dsp:txBody>
      <dsp:txXfrm>
        <a:off x="657066" y="1520228"/>
        <a:ext cx="1954414" cy="1302942"/>
      </dsp:txXfrm>
    </dsp:sp>
    <dsp:sp modelId="{919A589F-F74A-40C3-BE88-AB8730BCAB04}">
      <dsp:nvSpPr>
        <dsp:cNvPr id="0" name=""/>
        <dsp:cNvSpPr/>
      </dsp:nvSpPr>
      <dsp:spPr>
        <a:xfrm>
          <a:off x="2937216"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Shoes in action</a:t>
          </a:r>
        </a:p>
      </dsp:txBody>
      <dsp:txXfrm>
        <a:off x="3588687" y="1520228"/>
        <a:ext cx="1954414" cy="1302942"/>
      </dsp:txXfrm>
    </dsp:sp>
    <dsp:sp modelId="{268F2328-4548-422B-9C65-80797E16B241}">
      <dsp:nvSpPr>
        <dsp:cNvPr id="0" name=""/>
        <dsp:cNvSpPr/>
      </dsp:nvSpPr>
      <dsp:spPr>
        <a:xfrm>
          <a:off x="5868838"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Let them do the thinking</a:t>
          </a:r>
        </a:p>
      </dsp:txBody>
      <dsp:txXfrm>
        <a:off x="6520309" y="1520228"/>
        <a:ext cx="1954414" cy="1302942"/>
      </dsp:txXfrm>
    </dsp:sp>
    <dsp:sp modelId="{BDD0B0F7-A87C-4B5B-A4C3-4E4BE6EB0FE4}">
      <dsp:nvSpPr>
        <dsp:cNvPr id="0" name=""/>
        <dsp:cNvSpPr/>
      </dsp:nvSpPr>
      <dsp:spPr>
        <a:xfrm>
          <a:off x="8800459"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COMEDY: Millennial who doesn't want to think. Wear-2 shoes think for her. Worth spending the money no need to think about what the phone is telling her. What millennial wants to have to think or work?</a:t>
          </a:r>
        </a:p>
      </dsp:txBody>
      <dsp:txXfrm>
        <a:off x="9451930" y="1520228"/>
        <a:ext cx="1954414" cy="1302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8FEC-9D20-4669-BB2E-FA9CEA0BE5A9}">
      <dsp:nvSpPr>
        <dsp:cNvPr id="0" name=""/>
        <dsp:cNvSpPr/>
      </dsp:nvSpPr>
      <dsp:spPr>
        <a:xfrm>
          <a:off x="5595"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Commercial 3</a:t>
          </a:r>
        </a:p>
      </dsp:txBody>
      <dsp:txXfrm>
        <a:off x="657066" y="1520228"/>
        <a:ext cx="1954414" cy="1302942"/>
      </dsp:txXfrm>
    </dsp:sp>
    <dsp:sp modelId="{919A589F-F74A-40C3-BE88-AB8730BCAB04}">
      <dsp:nvSpPr>
        <dsp:cNvPr id="0" name=""/>
        <dsp:cNvSpPr/>
      </dsp:nvSpPr>
      <dsp:spPr>
        <a:xfrm>
          <a:off x="2937216"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Shoes in action</a:t>
          </a:r>
        </a:p>
      </dsp:txBody>
      <dsp:txXfrm>
        <a:off x="3588687" y="1520228"/>
        <a:ext cx="1954414" cy="1302942"/>
      </dsp:txXfrm>
    </dsp:sp>
    <dsp:sp modelId="{268F2328-4548-422B-9C65-80797E16B241}">
      <dsp:nvSpPr>
        <dsp:cNvPr id="0" name=""/>
        <dsp:cNvSpPr/>
      </dsp:nvSpPr>
      <dsp:spPr>
        <a:xfrm>
          <a:off x="5868838"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Always get there</a:t>
          </a:r>
        </a:p>
      </dsp:txBody>
      <dsp:txXfrm>
        <a:off x="6520309" y="1520228"/>
        <a:ext cx="1954414" cy="1302942"/>
      </dsp:txXfrm>
    </dsp:sp>
    <dsp:sp modelId="{BDD0B0F7-A87C-4B5B-A4C3-4E4BE6EB0FE4}">
      <dsp:nvSpPr>
        <dsp:cNvPr id="0" name=""/>
        <dsp:cNvSpPr/>
      </dsp:nvSpPr>
      <dsp:spPr>
        <a:xfrm>
          <a:off x="8800459" y="1520228"/>
          <a:ext cx="3257356" cy="130294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Images of the shoes and relaxed jogger who can just go whatever way the Wear-2 shoes take her.</a:t>
          </a:r>
        </a:p>
      </dsp:txBody>
      <dsp:txXfrm>
        <a:off x="9451930" y="1520228"/>
        <a:ext cx="1954414" cy="13029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2/13/22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2/13/22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54242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a:t>
            </a:fld>
            <a:endParaRPr lang="en-US"/>
          </a:p>
        </p:txBody>
      </p:sp>
    </p:spTree>
    <p:extLst>
      <p:ext uri="{BB962C8B-B14F-4D97-AF65-F5344CB8AC3E}">
        <p14:creationId xmlns:p14="http://schemas.microsoft.com/office/powerpoint/2010/main" val="356540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2/13/22</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2/13/22</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2/13/22</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2/13/22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2/13/22</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2/13/22</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2/13/22</a:t>
            </a:fld>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2/13/22</a:t>
            </a:fld>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2/13/22</a:t>
            </a:fld>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2/13/22</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2/13/22</a:t>
            </a:fld>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yourbestdigs/32111323536"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hyperlink" Target="https://creativecommons.org/licenses/by/3.0/" TargetMode="External"/><Relationship Id="rId5" Type="http://schemas.openxmlformats.org/officeDocument/2006/relationships/hyperlink" Target="http://careher.net/?p=3067"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Layout" Target="../slideLayouts/slideLayout4.xml"/><Relationship Id="rId4" Type="http://schemas.openxmlformats.org/officeDocument/2006/relationships/audio" Target="../media/media2.mp3"/></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https://www.youtube.com/embed/HWeUjLC-gT0?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openclipart.org/detail/177208/map-location-by-snodnipper-177208" TargetMode="External"/><Relationship Id="rId13" Type="http://schemas.openxmlformats.org/officeDocument/2006/relationships/hyperlink" Target="https://www.flickr.com/photos/16909929@N08/4085591013" TargetMode="External"/><Relationship Id="rId3" Type="http://schemas.openxmlformats.org/officeDocument/2006/relationships/hyperlink" Target="http://www.weightymatters.ca/2013/12/guest-post-why-i-am-walking-away-from.html" TargetMode="External"/><Relationship Id="rId7" Type="http://schemas.openxmlformats.org/officeDocument/2006/relationships/image" Target="../media/image7.png"/><Relationship Id="rId12"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creativecommons.org/licenses/by-nc-nd/3.0/" TargetMode="External"/><Relationship Id="rId4" Type="http://schemas.openxmlformats.org/officeDocument/2006/relationships/image" Target="../media/image4.png"/><Relationship Id="rId9" Type="http://schemas.openxmlformats.org/officeDocument/2006/relationships/image" Target="../media/image2.png"/><Relationship Id="rId14"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Layout" Target="../slideLayouts/slideLayout4.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smartphone-white-iphone-technology-1957741/" TargetMode="External"/><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53370644@N06/4976540908/"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hyperlink" Target="http://thenonhacker.deviantart.com/art/jogging-path-55339075" TargetMode="External"/><Relationship Id="rId5" Type="http://schemas.openxmlformats.org/officeDocument/2006/relationships/image" Target="../media/image13.jpg"/><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pxhere.com/en/photo/734362" TargetMode="External"/><Relationship Id="rId3" Type="http://schemas.openxmlformats.org/officeDocument/2006/relationships/hyperlink" Target="https://www.flickr.com/photos/squawvalleyusa/8081070003" TargetMode="External"/><Relationship Id="rId7"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hyperlink" Target="https://creativecommons.org/licenses/by-sa/3.0/" TargetMode="External"/><Relationship Id="rId5" Type="http://schemas.openxmlformats.org/officeDocument/2006/relationships/hyperlink" Target="https://creativecommons.org/licenses/by-nc-nd/3.0/" TargetMode="External"/><Relationship Id="rId4" Type="http://schemas.openxmlformats.org/officeDocument/2006/relationships/hyperlink" Target="http://thenonhacker.deviantart.com/art/jogging-path-5533907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ity street with motion blu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4" b="14"/>
          <a:stretch>
            <a:fillRect/>
          </a:stretch>
        </p:blipFill>
        <p:spPr/>
      </p:pic>
      <p:sp>
        <p:nvSpPr>
          <p:cNvPr id="3" name="Subtitle 2"/>
          <p:cNvSpPr>
            <a:spLocks noGrp="1"/>
          </p:cNvSpPr>
          <p:nvPr>
            <p:ph type="subTitle" idx="1"/>
          </p:nvPr>
        </p:nvSpPr>
        <p:spPr>
          <a:xfrm>
            <a:off x="152401" y="77931"/>
            <a:ext cx="5120640" cy="1600200"/>
          </a:xfrm>
        </p:spPr>
        <p:txBody>
          <a:bodyPr/>
          <a:lstStyle/>
          <a:p>
            <a:r>
              <a:rPr lang="en-US" dirty="0"/>
              <a:t>Sara Johnson</a:t>
            </a:r>
          </a:p>
          <a:p>
            <a:r>
              <a:rPr lang="en-US" dirty="0"/>
              <a:t>Principles of Advertising</a:t>
            </a:r>
          </a:p>
          <a:p>
            <a:r>
              <a:rPr lang="en-US" dirty="0"/>
              <a:t>Fall 2018</a:t>
            </a:r>
          </a:p>
        </p:txBody>
      </p:sp>
      <p:pic>
        <p:nvPicPr>
          <p:cNvPr id="8" name="Picture 7">
            <a:extLst>
              <a:ext uri="{FF2B5EF4-FFF2-40B4-BE49-F238E27FC236}">
                <a16:creationId xmlns:a16="http://schemas.microsoft.com/office/drawing/2014/main" id="{29818BBB-5CDB-AB4E-8F09-34F98CE9A2B4}"/>
              </a:ext>
            </a:extLst>
          </p:cNvPr>
          <p:cNvPicPr>
            <a:picLocks noChangeAspect="1"/>
          </p:cNvPicPr>
          <p:nvPr/>
        </p:nvPicPr>
        <p:blipFill>
          <a:blip r:embed="rId4"/>
          <a:stretch>
            <a:fillRect/>
          </a:stretch>
        </p:blipFill>
        <p:spPr>
          <a:xfrm>
            <a:off x="1623064" y="1342508"/>
            <a:ext cx="5120639" cy="5120639"/>
          </a:xfrm>
          <a:prstGeom prst="rect">
            <a:avLst/>
          </a:prstGeom>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advTm="1678">
        <p:fade/>
      </p:transition>
    </mc:Choice>
    <mc:Fallback xmlns="">
      <p:transition spd="med" advTm="167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Concepts</a:t>
            </a:r>
          </a:p>
        </p:txBody>
      </p:sp>
      <p:sp>
        <p:nvSpPr>
          <p:cNvPr id="11" name="Text Placeholder 10"/>
          <p:cNvSpPr>
            <a:spLocks noGrp="1"/>
          </p:cNvSpPr>
          <p:nvPr>
            <p:ph type="body" idx="1"/>
          </p:nvPr>
        </p:nvSpPr>
        <p:spPr>
          <a:xfrm>
            <a:off x="1295400" y="1927444"/>
            <a:ext cx="4572000" cy="850392"/>
          </a:xfrm>
        </p:spPr>
        <p:txBody>
          <a:bodyPr/>
          <a:lstStyle/>
          <a:p>
            <a:r>
              <a:rPr lang="en-US" dirty="0"/>
              <a:t>Scene 5: Entering destination into phone</a:t>
            </a:r>
          </a:p>
        </p:txBody>
      </p:sp>
      <p:sp>
        <p:nvSpPr>
          <p:cNvPr id="13" name="Text Placeholder 12"/>
          <p:cNvSpPr>
            <a:spLocks noGrp="1"/>
          </p:cNvSpPr>
          <p:nvPr>
            <p:ph type="body" sz="quarter" idx="3"/>
          </p:nvPr>
        </p:nvSpPr>
        <p:spPr>
          <a:xfrm>
            <a:off x="6324600" y="1811523"/>
            <a:ext cx="4572000" cy="847725"/>
          </a:xfrm>
        </p:spPr>
        <p:txBody>
          <a:bodyPr>
            <a:normAutofit fontScale="85000" lnSpcReduction="20000"/>
          </a:bodyPr>
          <a:lstStyle/>
          <a:p>
            <a:r>
              <a:rPr lang="en-US" dirty="0"/>
              <a:t>Scene 6: Shoes image and vibration noise upon option to turn left or right</a:t>
            </a:r>
          </a:p>
        </p:txBody>
      </p:sp>
      <p:pic>
        <p:nvPicPr>
          <p:cNvPr id="16" name="Content Placeholder 15" descr="iPhone showing VSF finder on Google Maps | www ...">
            <a:extLst>
              <a:ext uri="{FF2B5EF4-FFF2-40B4-BE49-F238E27FC236}">
                <a16:creationId xmlns:a16="http://schemas.microsoft.com/office/drawing/2014/main" id="{1BDF37D4-6BDE-F242-B9A8-AADDD1AB8926}"/>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t="24890"/>
          <a:stretch/>
        </p:blipFill>
        <p:spPr>
          <a:xfrm>
            <a:off x="1295400" y="3178787"/>
            <a:ext cx="4572000" cy="2274108"/>
          </a:xfrm>
        </p:spPr>
      </p:pic>
      <p:pic>
        <p:nvPicPr>
          <p:cNvPr id="24" name="Content Placeholder 23" descr="CAREhER | 成功人士最常說的台詞- 「我每天晨跑」？">
            <a:extLst>
              <a:ext uri="{FF2B5EF4-FFF2-40B4-BE49-F238E27FC236}">
                <a16:creationId xmlns:a16="http://schemas.microsoft.com/office/drawing/2014/main" id="{2DA473C1-B85D-6949-9251-2E73D2579F84}"/>
              </a:ext>
            </a:extLst>
          </p:cNvPr>
          <p:cNvPicPr>
            <a:picLocks noGrp="1" noChangeAspect="1"/>
          </p:cNvPicPr>
          <p:nvPr>
            <p:ph sz="quarter" idx="4"/>
          </p:nvPr>
        </p:nvPicPr>
        <p:blipFill>
          <a:blip r:embed="rId4">
            <a:extLst>
              <a:ext uri="{837473B0-CC2E-450A-ABE3-18F120FF3D39}">
                <a1611:picAttrSrcUrl xmlns:a1611="http://schemas.microsoft.com/office/drawing/2016/11/main" r:id="rId5"/>
              </a:ext>
            </a:extLst>
          </a:blip>
          <a:stretch>
            <a:fillRect/>
          </a:stretch>
        </p:blipFill>
        <p:spPr>
          <a:xfrm>
            <a:off x="6324600" y="2873205"/>
            <a:ext cx="4572000" cy="2570509"/>
          </a:xfrm>
        </p:spPr>
      </p:pic>
      <p:sp>
        <p:nvSpPr>
          <p:cNvPr id="17" name="TextBox 16">
            <a:extLst>
              <a:ext uri="{FF2B5EF4-FFF2-40B4-BE49-F238E27FC236}">
                <a16:creationId xmlns:a16="http://schemas.microsoft.com/office/drawing/2014/main" id="{3FC70986-B8BD-6449-B18E-6651F5098AC3}"/>
              </a:ext>
            </a:extLst>
          </p:cNvPr>
          <p:cNvSpPr txBox="1"/>
          <p:nvPr/>
        </p:nvSpPr>
        <p:spPr>
          <a:xfrm>
            <a:off x="1295400" y="5452895"/>
            <a:ext cx="4572000" cy="230832"/>
          </a:xfrm>
          <a:prstGeom prst="rect">
            <a:avLst/>
          </a:prstGeom>
          <a:noFill/>
        </p:spPr>
        <p:txBody>
          <a:bodyPr wrap="square" rtlCol="0">
            <a:spAutoFit/>
          </a:bodyPr>
          <a:lstStyle/>
          <a:p>
            <a:r>
              <a:rPr lang="en-US" sz="900">
                <a:hlinkClick r:id="rId3" tooltip="https://www.flickr.com/photos/yourbestdigs/32111323536"/>
              </a:rPr>
              <a:t>This Photo</a:t>
            </a:r>
            <a:r>
              <a:rPr lang="en-US" sz="900"/>
              <a:t> by Unknown Author is licensed under </a:t>
            </a:r>
            <a:r>
              <a:rPr lang="en-US" sz="900">
                <a:hlinkClick r:id="rId6" tooltip="https://creativecommons.org/licenses/by/3.0/"/>
              </a:rPr>
              <a:t>CC BY</a:t>
            </a:r>
            <a:endParaRPr lang="en-US" sz="900"/>
          </a:p>
        </p:txBody>
      </p:sp>
      <p:sp>
        <p:nvSpPr>
          <p:cNvPr id="25" name="TextBox 24">
            <a:extLst>
              <a:ext uri="{FF2B5EF4-FFF2-40B4-BE49-F238E27FC236}">
                <a16:creationId xmlns:a16="http://schemas.microsoft.com/office/drawing/2014/main" id="{1E14CACA-8EA2-334B-8EB1-27CC49401B36}"/>
              </a:ext>
            </a:extLst>
          </p:cNvPr>
          <p:cNvSpPr txBox="1"/>
          <p:nvPr/>
        </p:nvSpPr>
        <p:spPr>
          <a:xfrm>
            <a:off x="6324600" y="5443714"/>
            <a:ext cx="4572000" cy="230832"/>
          </a:xfrm>
          <a:prstGeom prst="rect">
            <a:avLst/>
          </a:prstGeom>
          <a:noFill/>
        </p:spPr>
        <p:txBody>
          <a:bodyPr wrap="square" rtlCol="0">
            <a:spAutoFit/>
          </a:bodyPr>
          <a:lstStyle/>
          <a:p>
            <a:r>
              <a:rPr lang="en-US" sz="900" dirty="0">
                <a:hlinkClick r:id="rId5" tooltip="http://careher.net/?p=3067"/>
              </a:rPr>
              <a:t>This Photo</a:t>
            </a:r>
            <a:r>
              <a:rPr lang="en-US" sz="900" dirty="0"/>
              <a:t> by Unknown Author is licensed under </a:t>
            </a:r>
            <a:r>
              <a:rPr lang="en-US" sz="900" dirty="0">
                <a:hlinkClick r:id="rId7" tooltip="https://creativecommons.org/licenses/by-nc-nd/3.0/"/>
              </a:rPr>
              <a:t>CC BY-NC-ND</a:t>
            </a:r>
            <a:endParaRPr lang="en-US" sz="900" dirty="0"/>
          </a:p>
        </p:txBody>
      </p:sp>
      <p:sp>
        <p:nvSpPr>
          <p:cNvPr id="26" name="Rectangle 25">
            <a:extLst>
              <a:ext uri="{FF2B5EF4-FFF2-40B4-BE49-F238E27FC236}">
                <a16:creationId xmlns:a16="http://schemas.microsoft.com/office/drawing/2014/main" id="{A2B847C6-31CB-9F43-9DAD-10B2B8070190}"/>
              </a:ext>
            </a:extLst>
          </p:cNvPr>
          <p:cNvSpPr/>
          <p:nvPr/>
        </p:nvSpPr>
        <p:spPr>
          <a:xfrm>
            <a:off x="1295400" y="5683727"/>
            <a:ext cx="4572000" cy="646331"/>
          </a:xfrm>
          <a:prstGeom prst="rect">
            <a:avLst/>
          </a:prstGeom>
        </p:spPr>
        <p:txBody>
          <a:bodyPr wrap="square">
            <a:spAutoFit/>
          </a:bodyPr>
          <a:lstStyle/>
          <a:p>
            <a:r>
              <a:rPr lang="en-US" dirty="0"/>
              <a:t>Narrator: You don’t need to check your phone. </a:t>
            </a:r>
          </a:p>
        </p:txBody>
      </p:sp>
      <p:sp>
        <p:nvSpPr>
          <p:cNvPr id="27" name="Rectangle 26">
            <a:extLst>
              <a:ext uri="{FF2B5EF4-FFF2-40B4-BE49-F238E27FC236}">
                <a16:creationId xmlns:a16="http://schemas.microsoft.com/office/drawing/2014/main" id="{DE1CEC73-FE02-214F-BF4F-6C5B1D99D082}"/>
              </a:ext>
            </a:extLst>
          </p:cNvPr>
          <p:cNvSpPr/>
          <p:nvPr/>
        </p:nvSpPr>
        <p:spPr>
          <a:xfrm>
            <a:off x="6324600" y="5648490"/>
            <a:ext cx="4572000" cy="646331"/>
          </a:xfrm>
          <a:prstGeom prst="rect">
            <a:avLst/>
          </a:prstGeom>
        </p:spPr>
        <p:txBody>
          <a:bodyPr wrap="square">
            <a:spAutoFit/>
          </a:bodyPr>
          <a:lstStyle/>
          <a:p>
            <a:r>
              <a:rPr lang="en-US" dirty="0"/>
              <a:t>Narrator: Your shoes will vibrate when it’s time to turn. </a:t>
            </a:r>
          </a:p>
        </p:txBody>
      </p:sp>
    </p:spTree>
    <p:extLst>
      <p:ext uri="{BB962C8B-B14F-4D97-AF65-F5344CB8AC3E}">
        <p14:creationId xmlns:p14="http://schemas.microsoft.com/office/powerpoint/2010/main" val="332859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Concepts</a:t>
            </a:r>
          </a:p>
        </p:txBody>
      </p:sp>
      <p:sp>
        <p:nvSpPr>
          <p:cNvPr id="11" name="Text Placeholder 10"/>
          <p:cNvSpPr>
            <a:spLocks noGrp="1"/>
          </p:cNvSpPr>
          <p:nvPr>
            <p:ph type="body" idx="1"/>
          </p:nvPr>
        </p:nvSpPr>
        <p:spPr>
          <a:xfrm>
            <a:off x="1295400" y="1927444"/>
            <a:ext cx="4572000" cy="850392"/>
          </a:xfrm>
        </p:spPr>
        <p:txBody>
          <a:bodyPr/>
          <a:lstStyle/>
          <a:p>
            <a:r>
              <a:rPr lang="en-US" dirty="0"/>
              <a:t>Scene 7: Shoes image</a:t>
            </a:r>
          </a:p>
        </p:txBody>
      </p:sp>
      <p:sp>
        <p:nvSpPr>
          <p:cNvPr id="13" name="Text Placeholder 12"/>
          <p:cNvSpPr>
            <a:spLocks noGrp="1"/>
          </p:cNvSpPr>
          <p:nvPr>
            <p:ph type="body" sz="quarter" idx="3"/>
          </p:nvPr>
        </p:nvSpPr>
        <p:spPr>
          <a:xfrm>
            <a:off x="6324600" y="1927444"/>
            <a:ext cx="4572000" cy="847725"/>
          </a:xfrm>
        </p:spPr>
        <p:txBody>
          <a:bodyPr>
            <a:normAutofit/>
          </a:bodyPr>
          <a:lstStyle/>
          <a:p>
            <a:r>
              <a:rPr lang="en-US" dirty="0"/>
              <a:t>Scene 8: Logo</a:t>
            </a:r>
          </a:p>
        </p:txBody>
      </p:sp>
      <p:pic>
        <p:nvPicPr>
          <p:cNvPr id="6" name="Content Placeholder 5">
            <a:extLst>
              <a:ext uri="{FF2B5EF4-FFF2-40B4-BE49-F238E27FC236}">
                <a16:creationId xmlns:a16="http://schemas.microsoft.com/office/drawing/2014/main" id="{61404A47-1327-C74D-AFAB-51B64796763F}"/>
              </a:ext>
            </a:extLst>
          </p:cNvPr>
          <p:cNvPicPr>
            <a:picLocks noGrp="1" noChangeAspect="1"/>
          </p:cNvPicPr>
          <p:nvPr>
            <p:ph sz="half" idx="2"/>
          </p:nvPr>
        </p:nvPicPr>
        <p:blipFill>
          <a:blip r:embed="rId2"/>
          <a:stretch>
            <a:fillRect/>
          </a:stretch>
        </p:blipFill>
        <p:spPr>
          <a:xfrm>
            <a:off x="1295400" y="2477974"/>
            <a:ext cx="4078996" cy="3329134"/>
          </a:xfrm>
        </p:spPr>
      </p:pic>
      <p:pic>
        <p:nvPicPr>
          <p:cNvPr id="12" name="Content Placeholder 11">
            <a:extLst>
              <a:ext uri="{FF2B5EF4-FFF2-40B4-BE49-F238E27FC236}">
                <a16:creationId xmlns:a16="http://schemas.microsoft.com/office/drawing/2014/main" id="{056BB64B-E539-2543-B570-3ECD8B0739D1}"/>
              </a:ext>
            </a:extLst>
          </p:cNvPr>
          <p:cNvPicPr>
            <a:picLocks noGrp="1" noChangeAspect="1"/>
          </p:cNvPicPr>
          <p:nvPr>
            <p:ph sz="quarter" idx="4"/>
          </p:nvPr>
        </p:nvPicPr>
        <p:blipFill>
          <a:blip r:embed="rId3"/>
          <a:stretch>
            <a:fillRect/>
          </a:stretch>
        </p:blipFill>
        <p:spPr>
          <a:xfrm>
            <a:off x="6989195" y="2477974"/>
            <a:ext cx="4124892" cy="4124892"/>
          </a:xfrm>
        </p:spPr>
      </p:pic>
      <p:sp>
        <p:nvSpPr>
          <p:cNvPr id="14" name="Rectangle 13">
            <a:extLst>
              <a:ext uri="{FF2B5EF4-FFF2-40B4-BE49-F238E27FC236}">
                <a16:creationId xmlns:a16="http://schemas.microsoft.com/office/drawing/2014/main" id="{97C6682F-A4F6-D342-9C12-FA1AE052106F}"/>
              </a:ext>
            </a:extLst>
          </p:cNvPr>
          <p:cNvSpPr/>
          <p:nvPr/>
        </p:nvSpPr>
        <p:spPr>
          <a:xfrm>
            <a:off x="1077913" y="6025207"/>
            <a:ext cx="3063659" cy="369332"/>
          </a:xfrm>
          <a:prstGeom prst="rect">
            <a:avLst/>
          </a:prstGeom>
        </p:spPr>
        <p:txBody>
          <a:bodyPr wrap="none">
            <a:spAutoFit/>
          </a:bodyPr>
          <a:lstStyle/>
          <a:p>
            <a:r>
              <a:rPr lang="en-US" dirty="0"/>
              <a:t>Narrator: Enjoy the journey.</a:t>
            </a:r>
          </a:p>
        </p:txBody>
      </p:sp>
    </p:spTree>
    <p:extLst>
      <p:ext uri="{BB962C8B-B14F-4D97-AF65-F5344CB8AC3E}">
        <p14:creationId xmlns:p14="http://schemas.microsoft.com/office/powerpoint/2010/main" val="23307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27EC-BB82-BA4F-B11B-2DADB86596B1}"/>
              </a:ext>
            </a:extLst>
          </p:cNvPr>
          <p:cNvSpPr>
            <a:spLocks noGrp="1"/>
          </p:cNvSpPr>
          <p:nvPr>
            <p:ph type="title"/>
          </p:nvPr>
        </p:nvSpPr>
        <p:spPr/>
        <p:txBody>
          <a:bodyPr/>
          <a:lstStyle/>
          <a:p>
            <a:r>
              <a:rPr lang="en-US" dirty="0"/>
              <a:t>MOCKUP CONCEPT FROM STORYBOARDS</a:t>
            </a:r>
          </a:p>
        </p:txBody>
      </p:sp>
      <p:pic>
        <p:nvPicPr>
          <p:cNvPr id="14" name="wear2conceptslides_1.mp4">
            <a:hlinkClick r:id="" action="ppaction://media"/>
            <a:extLst>
              <a:ext uri="{FF2B5EF4-FFF2-40B4-BE49-F238E27FC236}">
                <a16:creationId xmlns:a16="http://schemas.microsoft.com/office/drawing/2014/main" id="{F1FB5439-78E2-8546-B5DA-81BB998DF9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5200" y="1828800"/>
            <a:ext cx="7721600" cy="4343400"/>
          </a:xfrm>
        </p:spPr>
      </p:pic>
    </p:spTree>
    <p:extLst>
      <p:ext uri="{BB962C8B-B14F-4D97-AF65-F5344CB8AC3E}">
        <p14:creationId xmlns:p14="http://schemas.microsoft.com/office/powerpoint/2010/main" val="382680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91" y="254577"/>
            <a:ext cx="8671325" cy="1557338"/>
          </a:xfrm>
        </p:spPr>
        <p:txBody>
          <a:bodyPr/>
          <a:lstStyle/>
          <a:p>
            <a:r>
              <a:rPr lang="en-US" dirty="0"/>
              <a:t>Changes in script after photo shoot and onsite for filming</a:t>
            </a:r>
          </a:p>
        </p:txBody>
      </p:sp>
      <p:sp>
        <p:nvSpPr>
          <p:cNvPr id="4" name="Text Placeholder 3"/>
          <p:cNvSpPr>
            <a:spLocks noGrp="1"/>
          </p:cNvSpPr>
          <p:nvPr>
            <p:ph type="body" idx="1"/>
          </p:nvPr>
        </p:nvSpPr>
        <p:spPr>
          <a:xfrm>
            <a:off x="670791" y="2074863"/>
            <a:ext cx="8671325" cy="4616882"/>
          </a:xfrm>
        </p:spPr>
        <p:txBody>
          <a:bodyPr>
            <a:normAutofit fontScale="85000" lnSpcReduction="20000"/>
          </a:bodyPr>
          <a:lstStyle/>
          <a:p>
            <a:pPr>
              <a:lnSpc>
                <a:spcPct val="110000"/>
              </a:lnSpc>
            </a:pPr>
            <a:r>
              <a:rPr lang="en-US" dirty="0"/>
              <a:t>It seems like the woman needs to be in control in this situation. Is it best for the narrator to tell the benefits while the woman is relaxing during her journey? </a:t>
            </a:r>
          </a:p>
          <a:p>
            <a:pPr>
              <a:lnSpc>
                <a:spcPct val="110000"/>
              </a:lnSpc>
            </a:pPr>
            <a:r>
              <a:rPr lang="en-US" dirty="0"/>
              <a:t>The director, writer, producer, and marketing specialist think that the woman should make the first 2 statements and then let the narrator announce from there. </a:t>
            </a:r>
          </a:p>
          <a:p>
            <a:pPr>
              <a:lnSpc>
                <a:spcPct val="110000"/>
              </a:lnSpc>
            </a:pPr>
            <a:endParaRPr lang="en-US" dirty="0"/>
          </a:p>
          <a:p>
            <a:pPr>
              <a:lnSpc>
                <a:spcPct val="110000"/>
              </a:lnSpc>
            </a:pPr>
            <a:r>
              <a:rPr lang="en-US" dirty="0"/>
              <a:t>Overall, the target market wants to feel relaxed during this commercial. What do the shoes do and how relaxed is the woman who is running? They want to know if this is easy and then will research the product. </a:t>
            </a:r>
          </a:p>
          <a:p>
            <a:pPr>
              <a:lnSpc>
                <a:spcPct val="110000"/>
              </a:lnSpc>
            </a:pPr>
            <a:endParaRPr lang="en-US" dirty="0"/>
          </a:p>
          <a:p>
            <a:pPr>
              <a:lnSpc>
                <a:spcPct val="110000"/>
              </a:lnSpc>
            </a:pPr>
            <a:r>
              <a:rPr lang="en-US" dirty="0"/>
              <a:t>During editing is has been determined that the The Scott Holmes soundtrack is the most impactful for the commercial.</a:t>
            </a:r>
          </a:p>
          <a:p>
            <a:endParaRPr lang="en-US" dirty="0"/>
          </a:p>
        </p:txBody>
      </p:sp>
      <p:pic>
        <p:nvPicPr>
          <p:cNvPr id="3" name="Purple Planet Music - Energy - Work It.mp3">
            <a:hlinkClick r:id="" action="ppaction://media"/>
            <a:extLst>
              <a:ext uri="{FF2B5EF4-FFF2-40B4-BE49-F238E27FC236}">
                <a16:creationId xmlns:a16="http://schemas.microsoft.com/office/drawing/2014/main" id="{1EDA8C4B-BDB9-F643-B4CD-65CB6FC551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8409" y="1668463"/>
            <a:ext cx="812800" cy="812800"/>
          </a:xfrm>
          <a:prstGeom prst="rect">
            <a:avLst/>
          </a:prstGeom>
        </p:spPr>
      </p:pic>
      <p:pic>
        <p:nvPicPr>
          <p:cNvPr id="5" name="Scott_Holmes_-_04_-_Teamwork.mp3">
            <a:hlinkClick r:id="" action="ppaction://media"/>
            <a:extLst>
              <a:ext uri="{FF2B5EF4-FFF2-40B4-BE49-F238E27FC236}">
                <a16:creationId xmlns:a16="http://schemas.microsoft.com/office/drawing/2014/main" id="{C0E409DC-C418-194D-A6CA-6FFE923E549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708409" y="310572"/>
            <a:ext cx="812800" cy="812800"/>
          </a:xfrm>
          <a:prstGeom prst="rect">
            <a:avLst/>
          </a:prstGeom>
        </p:spPr>
      </p:pic>
    </p:spTree>
    <p:extLst>
      <p:ext uri="{BB962C8B-B14F-4D97-AF65-F5344CB8AC3E}">
        <p14:creationId xmlns:p14="http://schemas.microsoft.com/office/powerpoint/2010/main" val="132383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6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9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275" y="255134"/>
            <a:ext cx="9839325" cy="1036850"/>
          </a:xfrm>
        </p:spPr>
        <p:txBody>
          <a:bodyPr>
            <a:normAutofit fontScale="90000"/>
          </a:bodyPr>
          <a:lstStyle/>
          <a:p>
            <a:r>
              <a:rPr lang="en-US" u="sng" dirty="0"/>
              <a:t>The Commercial – 30 seconds with music &amp; graphics</a:t>
            </a:r>
            <a:br>
              <a:rPr lang="en-US" dirty="0"/>
            </a:br>
            <a:r>
              <a:rPr lang="en-US" dirty="0"/>
              <a:t>CLICK THE PLAY BUTTON (might be a slight delay)</a:t>
            </a:r>
          </a:p>
        </p:txBody>
      </p:sp>
      <p:pic>
        <p:nvPicPr>
          <p:cNvPr id="38" name="WEAR-2 SHOES">
            <a:hlinkClick r:id="" action="ppaction://media"/>
            <a:extLst>
              <a:ext uri="{FF2B5EF4-FFF2-40B4-BE49-F238E27FC236}">
                <a16:creationId xmlns:a16="http://schemas.microsoft.com/office/drawing/2014/main" id="{06FF4993-3FDE-0D4B-A474-7123B7A80683}"/>
              </a:ext>
            </a:extLst>
          </p:cNvPr>
          <p:cNvPicPr>
            <a:picLocks noRot="1" noChangeAspect="1"/>
          </p:cNvPicPr>
          <p:nvPr>
            <a:videoFile r:link="rId1"/>
          </p:nvPr>
        </p:nvPicPr>
        <p:blipFill>
          <a:blip r:embed="rId3"/>
          <a:stretch>
            <a:fillRect/>
          </a:stretch>
        </p:blipFill>
        <p:spPr>
          <a:xfrm>
            <a:off x="1523999" y="1571625"/>
            <a:ext cx="9144001" cy="5143501"/>
          </a:xfrm>
          <a:prstGeom prst="rect">
            <a:avLst/>
          </a:prstGeom>
        </p:spPr>
      </p:pic>
    </p:spTree>
    <p:extLst>
      <p:ext uri="{BB962C8B-B14F-4D97-AF65-F5344CB8AC3E}">
        <p14:creationId xmlns:p14="http://schemas.microsoft.com/office/powerpoint/2010/main" val="1888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TARGET MARKET</a:t>
            </a:r>
            <a:endParaRPr lang="en-US" dirty="0"/>
          </a:p>
        </p:txBody>
      </p:sp>
      <p:sp>
        <p:nvSpPr>
          <p:cNvPr id="3" name="Content Placeholder 2"/>
          <p:cNvSpPr>
            <a:spLocks noGrp="1"/>
          </p:cNvSpPr>
          <p:nvPr>
            <p:ph idx="1"/>
          </p:nvPr>
        </p:nvSpPr>
        <p:spPr>
          <a:xfrm>
            <a:off x="1295400" y="1828800"/>
            <a:ext cx="9601200" cy="4774066"/>
          </a:xfrm>
        </p:spPr>
        <p:txBody>
          <a:bodyPr>
            <a:normAutofit fontScale="92500" lnSpcReduction="10000"/>
          </a:bodyPr>
          <a:lstStyle/>
          <a:p>
            <a:r>
              <a:rPr lang="en-US" dirty="0"/>
              <a:t>Women ages 20-35, working, busy, with kids, interested in staying fit and active, mid-income to high-income level.</a:t>
            </a:r>
          </a:p>
          <a:p>
            <a:pPr lvl="2"/>
            <a:r>
              <a:rPr lang="en-US" dirty="0"/>
              <a:t>Active on social media</a:t>
            </a:r>
          </a:p>
          <a:p>
            <a:pPr lvl="2"/>
            <a:r>
              <a:rPr lang="en-US" dirty="0"/>
              <a:t>Willing to spend money</a:t>
            </a:r>
          </a:p>
          <a:p>
            <a:pPr lvl="2"/>
            <a:r>
              <a:rPr lang="en-US" dirty="0"/>
              <a:t>Interested in keeping up-to-date with the latest technology</a:t>
            </a:r>
          </a:p>
          <a:p>
            <a:pPr lvl="2"/>
            <a:r>
              <a:rPr lang="en-US" dirty="0"/>
              <a:t>Tech savvy</a:t>
            </a:r>
          </a:p>
          <a:p>
            <a:pPr lvl="2"/>
            <a:r>
              <a:rPr lang="en-US" dirty="0"/>
              <a:t>Always busy and wants to be able to relax and not think</a:t>
            </a:r>
          </a:p>
          <a:p>
            <a:pPr lvl="2"/>
            <a:r>
              <a:rPr lang="en-US" dirty="0"/>
              <a:t>Adventurous and active. </a:t>
            </a:r>
          </a:p>
          <a:p>
            <a:pPr lvl="0"/>
            <a:r>
              <a:rPr lang="en-US" dirty="0"/>
              <a:t>Older men and women ages 50-65, active, not very tech savvy but willing to learn if it is easy, low income level, but willing to invest in things to ensure they don’t need “help”.</a:t>
            </a:r>
          </a:p>
          <a:p>
            <a:pPr lvl="2"/>
            <a:r>
              <a:rPr lang="en-US" dirty="0"/>
              <a:t>Feeling like the are losing control</a:t>
            </a:r>
          </a:p>
          <a:p>
            <a:pPr lvl="2"/>
            <a:r>
              <a:rPr lang="en-US" dirty="0"/>
              <a:t>Has family who are concerned about their well-being. </a:t>
            </a:r>
          </a:p>
          <a:p>
            <a:pPr lvl="2"/>
            <a:r>
              <a:rPr lang="en-US" dirty="0"/>
              <a:t>Want to have technology that is easy to use</a:t>
            </a:r>
          </a:p>
          <a:p>
            <a:pPr lvl="2"/>
            <a:r>
              <a:rPr lang="en-US" dirty="0"/>
              <a:t>Adventurous and active.  </a:t>
            </a:r>
          </a:p>
        </p:txBody>
      </p:sp>
    </p:spTree>
    <p:extLst>
      <p:ext uri="{BB962C8B-B14F-4D97-AF65-F5344CB8AC3E}">
        <p14:creationId xmlns:p14="http://schemas.microsoft.com/office/powerpoint/2010/main" val="36398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Weighty Matters: Guest Post: Why I am Walking Away from HAES">
            <a:extLst>
              <a:ext uri="{FF2B5EF4-FFF2-40B4-BE49-F238E27FC236}">
                <a16:creationId xmlns:a16="http://schemas.microsoft.com/office/drawing/2014/main" id="{2549F3A2-C4ED-1545-98EC-440963B7869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74861" y="3741277"/>
            <a:ext cx="3032344" cy="2632075"/>
          </a:xfrm>
          <a:prstGeom prst="rect">
            <a:avLst/>
          </a:prstGeom>
        </p:spPr>
      </p:pic>
      <p:sp>
        <p:nvSpPr>
          <p:cNvPr id="2" name="Title 1"/>
          <p:cNvSpPr>
            <a:spLocks noGrp="1"/>
          </p:cNvSpPr>
          <p:nvPr>
            <p:ph type="title"/>
          </p:nvPr>
        </p:nvSpPr>
        <p:spPr/>
        <p:txBody>
          <a:bodyPr/>
          <a:lstStyle/>
          <a:p>
            <a:r>
              <a:rPr lang="en-US" dirty="0"/>
              <a:t>How to Reach the Target Market</a:t>
            </a:r>
          </a:p>
        </p:txBody>
      </p:sp>
      <p:sp>
        <p:nvSpPr>
          <p:cNvPr id="3" name="Content Placeholder 2"/>
          <p:cNvSpPr>
            <a:spLocks noGrp="1"/>
          </p:cNvSpPr>
          <p:nvPr>
            <p:ph sz="half" idx="1"/>
          </p:nvPr>
        </p:nvSpPr>
        <p:spPr>
          <a:xfrm>
            <a:off x="192985" y="1828800"/>
            <a:ext cx="10409229" cy="4343400"/>
          </a:xfrm>
        </p:spPr>
        <p:txBody>
          <a:bodyPr numCol="2"/>
          <a:lstStyle/>
          <a:p>
            <a:pPr marL="0" lvl="0" indent="0">
              <a:buNone/>
            </a:pPr>
            <a:r>
              <a:rPr lang="en-US" dirty="0"/>
              <a:t>Women 20-35</a:t>
            </a:r>
          </a:p>
          <a:p>
            <a:pPr lvl="1"/>
            <a:r>
              <a:rPr lang="en-US" dirty="0"/>
              <a:t>Social media</a:t>
            </a:r>
          </a:p>
          <a:p>
            <a:pPr lvl="1"/>
            <a:r>
              <a:rPr lang="en-US" dirty="0"/>
              <a:t>Digital Ads and Banners</a:t>
            </a:r>
          </a:p>
          <a:p>
            <a:pPr lvl="1"/>
            <a:r>
              <a:rPr lang="en-US" dirty="0"/>
              <a:t>Magazines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lvl="0" indent="0">
              <a:buNone/>
            </a:pPr>
            <a:r>
              <a:rPr lang="en-US" dirty="0"/>
              <a:t>`Older Men and Women 50-65</a:t>
            </a:r>
          </a:p>
          <a:p>
            <a:pPr lvl="1"/>
            <a:r>
              <a:rPr lang="en-US" dirty="0"/>
              <a:t>Television</a:t>
            </a:r>
          </a:p>
          <a:p>
            <a:pPr lvl="1"/>
            <a:r>
              <a:rPr lang="en-US" dirty="0"/>
              <a:t>Billboards</a:t>
            </a:r>
          </a:p>
          <a:p>
            <a:pPr lvl="1"/>
            <a:r>
              <a:rPr lang="en-US" dirty="0"/>
              <a:t>AARP Online/Magazine</a:t>
            </a:r>
          </a:p>
        </p:txBody>
      </p:sp>
      <p:pic>
        <p:nvPicPr>
          <p:cNvPr id="7" name="Picture Placeholder 4">
            <a:extLst>
              <a:ext uri="{FF2B5EF4-FFF2-40B4-BE49-F238E27FC236}">
                <a16:creationId xmlns:a16="http://schemas.microsoft.com/office/drawing/2014/main" id="{D57ACAB5-FBD8-FB43-B0E6-42274218E5A2}"/>
              </a:ext>
            </a:extLst>
          </p:cNvPr>
          <p:cNvPicPr>
            <a:picLocks noChangeAspect="1"/>
          </p:cNvPicPr>
          <p:nvPr/>
        </p:nvPicPr>
        <p:blipFill>
          <a:blip r:embed="rId4"/>
          <a:stretch>
            <a:fillRect/>
          </a:stretch>
        </p:blipFill>
        <p:spPr>
          <a:xfrm>
            <a:off x="267994" y="3429000"/>
            <a:ext cx="2645218" cy="2469841"/>
          </a:xfrm>
          <a:prstGeom prst="rect">
            <a:avLst/>
          </a:prstGeom>
        </p:spPr>
      </p:pic>
      <p:pic>
        <p:nvPicPr>
          <p:cNvPr id="11" name="Picture 10">
            <a:extLst>
              <a:ext uri="{FF2B5EF4-FFF2-40B4-BE49-F238E27FC236}">
                <a16:creationId xmlns:a16="http://schemas.microsoft.com/office/drawing/2014/main" id="{BAF1A7EF-9444-F048-B94D-7E0681D957B7}"/>
              </a:ext>
            </a:extLst>
          </p:cNvPr>
          <p:cNvPicPr>
            <a:picLocks noChangeAspect="1"/>
          </p:cNvPicPr>
          <p:nvPr/>
        </p:nvPicPr>
        <p:blipFill>
          <a:blip r:embed="rId5"/>
          <a:stretch>
            <a:fillRect/>
          </a:stretch>
        </p:blipFill>
        <p:spPr>
          <a:xfrm>
            <a:off x="6213875" y="4454154"/>
            <a:ext cx="3646671" cy="2222190"/>
          </a:xfrm>
          <a:prstGeom prst="rect">
            <a:avLst/>
          </a:prstGeom>
        </p:spPr>
      </p:pic>
      <p:sp>
        <p:nvSpPr>
          <p:cNvPr id="12" name="TextBox 11">
            <a:extLst>
              <a:ext uri="{FF2B5EF4-FFF2-40B4-BE49-F238E27FC236}">
                <a16:creationId xmlns:a16="http://schemas.microsoft.com/office/drawing/2014/main" id="{CF095EA5-CED2-2442-9D22-58D44257D85A}"/>
              </a:ext>
            </a:extLst>
          </p:cNvPr>
          <p:cNvSpPr txBox="1"/>
          <p:nvPr/>
        </p:nvSpPr>
        <p:spPr>
          <a:xfrm>
            <a:off x="6246256" y="4505308"/>
            <a:ext cx="1822634" cy="1200329"/>
          </a:xfrm>
          <a:prstGeom prst="rect">
            <a:avLst/>
          </a:prstGeom>
          <a:noFill/>
        </p:spPr>
        <p:txBody>
          <a:bodyPr wrap="square" rtlCol="0">
            <a:spAutoFit/>
          </a:bodyPr>
          <a:lstStyle/>
          <a:p>
            <a:r>
              <a:rPr lang="en-US" dirty="0">
                <a:solidFill>
                  <a:schemeClr val="bg1"/>
                </a:solidFill>
              </a:rPr>
              <a:t>Enter in your destination and let the shoes get you there.</a:t>
            </a:r>
          </a:p>
        </p:txBody>
      </p:sp>
      <p:pic>
        <p:nvPicPr>
          <p:cNvPr id="14" name="Picture 13">
            <a:extLst>
              <a:ext uri="{FF2B5EF4-FFF2-40B4-BE49-F238E27FC236}">
                <a16:creationId xmlns:a16="http://schemas.microsoft.com/office/drawing/2014/main" id="{34E9D1DC-FC68-564A-B634-733921DD3512}"/>
              </a:ext>
            </a:extLst>
          </p:cNvPr>
          <p:cNvPicPr>
            <a:picLocks noChangeAspect="1"/>
          </p:cNvPicPr>
          <p:nvPr/>
        </p:nvPicPr>
        <p:blipFill>
          <a:blip r:embed="rId6">
            <a:biLevel thresh="75000"/>
          </a:blip>
          <a:stretch>
            <a:fillRect/>
          </a:stretch>
        </p:blipFill>
        <p:spPr>
          <a:xfrm flipH="1">
            <a:off x="6096000" y="5599589"/>
            <a:ext cx="1570924" cy="1282133"/>
          </a:xfrm>
          <a:prstGeom prst="rect">
            <a:avLst/>
          </a:prstGeom>
        </p:spPr>
      </p:pic>
      <p:pic>
        <p:nvPicPr>
          <p:cNvPr id="16" name="Picture 15" descr="Map Location by snodnipper - A computer icon of a map ...">
            <a:extLst>
              <a:ext uri="{FF2B5EF4-FFF2-40B4-BE49-F238E27FC236}">
                <a16:creationId xmlns:a16="http://schemas.microsoft.com/office/drawing/2014/main" id="{F9E7008D-B8EE-414E-B21A-7D08F3CD35A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14787" y="5646131"/>
            <a:ext cx="273943" cy="252710"/>
          </a:xfrm>
          <a:prstGeom prst="rect">
            <a:avLst/>
          </a:prstGeom>
        </p:spPr>
      </p:pic>
      <p:pic>
        <p:nvPicPr>
          <p:cNvPr id="18" name="Picture 17">
            <a:extLst>
              <a:ext uri="{FF2B5EF4-FFF2-40B4-BE49-F238E27FC236}">
                <a16:creationId xmlns:a16="http://schemas.microsoft.com/office/drawing/2014/main" id="{B1746EFE-6B80-8E45-8F61-7CFFAE0DF186}"/>
              </a:ext>
            </a:extLst>
          </p:cNvPr>
          <p:cNvPicPr>
            <a:picLocks noChangeAspect="1"/>
          </p:cNvPicPr>
          <p:nvPr/>
        </p:nvPicPr>
        <p:blipFill>
          <a:blip r:embed="rId9"/>
          <a:stretch>
            <a:fillRect/>
          </a:stretch>
        </p:blipFill>
        <p:spPr>
          <a:xfrm>
            <a:off x="1775536" y="4000500"/>
            <a:ext cx="1104973" cy="1104973"/>
          </a:xfrm>
          <a:prstGeom prst="rect">
            <a:avLst/>
          </a:prstGeom>
        </p:spPr>
      </p:pic>
      <p:sp>
        <p:nvSpPr>
          <p:cNvPr id="21" name="TextBox 20">
            <a:extLst>
              <a:ext uri="{FF2B5EF4-FFF2-40B4-BE49-F238E27FC236}">
                <a16:creationId xmlns:a16="http://schemas.microsoft.com/office/drawing/2014/main" id="{B21ABD3C-CE5D-7240-A792-E3F5104C63F2}"/>
              </a:ext>
            </a:extLst>
          </p:cNvPr>
          <p:cNvSpPr txBox="1"/>
          <p:nvPr/>
        </p:nvSpPr>
        <p:spPr>
          <a:xfrm>
            <a:off x="3093734" y="3753516"/>
            <a:ext cx="3026431" cy="584775"/>
          </a:xfrm>
          <a:prstGeom prst="rect">
            <a:avLst/>
          </a:prstGeom>
          <a:noFill/>
        </p:spPr>
        <p:txBody>
          <a:bodyPr wrap="square" rtlCol="0">
            <a:spAutoFit/>
          </a:bodyPr>
          <a:lstStyle/>
          <a:p>
            <a:r>
              <a:rPr lang="en-US" sz="1600" dirty="0">
                <a:solidFill>
                  <a:schemeClr val="tx2"/>
                </a:solidFill>
              </a:rPr>
              <a:t>Enjoy the experience.</a:t>
            </a:r>
          </a:p>
          <a:p>
            <a:r>
              <a:rPr lang="en-US" sz="1600" dirty="0">
                <a:solidFill>
                  <a:schemeClr val="tx2"/>
                </a:solidFill>
              </a:rPr>
              <a:t>Let your shoes do the thinking.</a:t>
            </a:r>
          </a:p>
        </p:txBody>
      </p:sp>
      <p:sp>
        <p:nvSpPr>
          <p:cNvPr id="24" name="TextBox 23">
            <a:extLst>
              <a:ext uri="{FF2B5EF4-FFF2-40B4-BE49-F238E27FC236}">
                <a16:creationId xmlns:a16="http://schemas.microsoft.com/office/drawing/2014/main" id="{FD14B3DF-6EA9-3F49-A641-D8D226F3C2A5}"/>
              </a:ext>
            </a:extLst>
          </p:cNvPr>
          <p:cNvSpPr txBox="1"/>
          <p:nvPr/>
        </p:nvSpPr>
        <p:spPr>
          <a:xfrm>
            <a:off x="3211646" y="6417341"/>
            <a:ext cx="2366779" cy="369332"/>
          </a:xfrm>
          <a:prstGeom prst="rect">
            <a:avLst/>
          </a:prstGeom>
          <a:noFill/>
        </p:spPr>
        <p:txBody>
          <a:bodyPr wrap="square" rtlCol="0">
            <a:spAutoFit/>
          </a:bodyPr>
          <a:lstStyle/>
          <a:p>
            <a:r>
              <a:rPr lang="en-US" sz="900" dirty="0">
                <a:hlinkClick r:id="rId3" tooltip="http://www.weightymatters.ca/2013/12/guest-post-why-i-am-walking-away-from.html"/>
              </a:rPr>
              <a:t>This Photo</a:t>
            </a:r>
            <a:r>
              <a:rPr lang="en-US" sz="900" dirty="0"/>
              <a:t> by Unknown Author is licensed under </a:t>
            </a:r>
            <a:r>
              <a:rPr lang="en-US" sz="900" dirty="0">
                <a:hlinkClick r:id="rId10" tooltip="https://creativecommons.org/licenses/by-nc-nd/3.0/"/>
              </a:rPr>
              <a:t>CC BY-NC-ND</a:t>
            </a:r>
            <a:endParaRPr lang="en-US" sz="900" dirty="0"/>
          </a:p>
        </p:txBody>
      </p:sp>
      <p:pic>
        <p:nvPicPr>
          <p:cNvPr id="28" name="Picture 27">
            <a:extLst>
              <a:ext uri="{FF2B5EF4-FFF2-40B4-BE49-F238E27FC236}">
                <a16:creationId xmlns:a16="http://schemas.microsoft.com/office/drawing/2014/main" id="{C9FC50C1-1D76-D84E-87BF-0A2EBA93B6E3}"/>
              </a:ext>
            </a:extLst>
          </p:cNvPr>
          <p:cNvPicPr>
            <a:picLocks noChangeAspect="1"/>
          </p:cNvPicPr>
          <p:nvPr/>
        </p:nvPicPr>
        <p:blipFill>
          <a:blip r:embed="rId11"/>
          <a:stretch>
            <a:fillRect/>
          </a:stretch>
        </p:blipFill>
        <p:spPr>
          <a:xfrm>
            <a:off x="5374954" y="5646131"/>
            <a:ext cx="771210" cy="771210"/>
          </a:xfrm>
          <a:prstGeom prst="rect">
            <a:avLst/>
          </a:prstGeom>
        </p:spPr>
      </p:pic>
      <p:pic>
        <p:nvPicPr>
          <p:cNvPr id="30" name="Picture 29" descr="Lost Old Man | An old man seemingly confused in ...">
            <a:extLst>
              <a:ext uri="{FF2B5EF4-FFF2-40B4-BE49-F238E27FC236}">
                <a16:creationId xmlns:a16="http://schemas.microsoft.com/office/drawing/2014/main" id="{27FC5534-4A34-8843-AB31-451E2F0A396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351978" y="2327731"/>
            <a:ext cx="2647037" cy="1985278"/>
          </a:xfrm>
          <a:prstGeom prst="rect">
            <a:avLst/>
          </a:prstGeom>
        </p:spPr>
      </p:pic>
      <p:sp>
        <p:nvSpPr>
          <p:cNvPr id="31" name="TextBox 30">
            <a:extLst>
              <a:ext uri="{FF2B5EF4-FFF2-40B4-BE49-F238E27FC236}">
                <a16:creationId xmlns:a16="http://schemas.microsoft.com/office/drawing/2014/main" id="{83EF42FA-9A9F-2C42-99DF-B403F3E6FCFE}"/>
              </a:ext>
            </a:extLst>
          </p:cNvPr>
          <p:cNvSpPr txBox="1"/>
          <p:nvPr/>
        </p:nvSpPr>
        <p:spPr>
          <a:xfrm>
            <a:off x="10030576" y="4362833"/>
            <a:ext cx="2099636" cy="369332"/>
          </a:xfrm>
          <a:prstGeom prst="rect">
            <a:avLst/>
          </a:prstGeom>
          <a:noFill/>
        </p:spPr>
        <p:txBody>
          <a:bodyPr wrap="square" rtlCol="0">
            <a:spAutoFit/>
          </a:bodyPr>
          <a:lstStyle/>
          <a:p>
            <a:r>
              <a:rPr lang="en-US" sz="900" dirty="0">
                <a:hlinkClick r:id="rId13" tooltip="https://www.flickr.com/photos/16909929@N08/4085591013"/>
              </a:rPr>
              <a:t>This Photo</a:t>
            </a:r>
            <a:r>
              <a:rPr lang="en-US" sz="900" dirty="0"/>
              <a:t> by Unknown Author is licensed under </a:t>
            </a:r>
            <a:r>
              <a:rPr lang="en-US" sz="900" dirty="0">
                <a:hlinkClick r:id="rId14" tooltip="https://creativecommons.org/licenses/by-nc-sa/3.0/"/>
              </a:rPr>
              <a:t>CC BY-SA-NC</a:t>
            </a:r>
            <a:endParaRPr lang="en-US" sz="900" dirty="0"/>
          </a:p>
        </p:txBody>
      </p:sp>
      <p:sp>
        <p:nvSpPr>
          <p:cNvPr id="32" name="TextBox 31">
            <a:extLst>
              <a:ext uri="{FF2B5EF4-FFF2-40B4-BE49-F238E27FC236}">
                <a16:creationId xmlns:a16="http://schemas.microsoft.com/office/drawing/2014/main" id="{CEE92C21-D3B5-E34E-9A73-AECAD686D350}"/>
              </a:ext>
            </a:extLst>
          </p:cNvPr>
          <p:cNvSpPr txBox="1"/>
          <p:nvPr/>
        </p:nvSpPr>
        <p:spPr>
          <a:xfrm>
            <a:off x="9686924" y="3708175"/>
            <a:ext cx="2099636" cy="646331"/>
          </a:xfrm>
          <a:prstGeom prst="rect">
            <a:avLst/>
          </a:prstGeom>
          <a:noFill/>
        </p:spPr>
        <p:txBody>
          <a:bodyPr wrap="square" rtlCol="0">
            <a:spAutoFit/>
          </a:bodyPr>
          <a:lstStyle/>
          <a:p>
            <a:r>
              <a:rPr lang="en-US" sz="1200" dirty="0">
                <a:solidFill>
                  <a:schemeClr val="bg1"/>
                </a:solidFill>
              </a:rPr>
              <a:t>Feeling lost? Don’t worry Wear-2 shoes will get you there!</a:t>
            </a:r>
          </a:p>
        </p:txBody>
      </p:sp>
    </p:spTree>
    <p:extLst>
      <p:ext uri="{BB962C8B-B14F-4D97-AF65-F5344CB8AC3E}">
        <p14:creationId xmlns:p14="http://schemas.microsoft.com/office/powerpoint/2010/main" val="421385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Ideas </a:t>
            </a:r>
          </a:p>
        </p:txBody>
      </p:sp>
      <p:graphicFrame>
        <p:nvGraphicFramePr>
          <p:cNvPr id="6" name="Content Placeholder 5" descr="Basic Chevron Process diagram showing 4 steps arranged from left to right"/>
          <p:cNvGraphicFramePr>
            <a:graphicFrameLocks noGrp="1"/>
          </p:cNvGraphicFramePr>
          <p:nvPr>
            <p:ph idx="1"/>
            <p:extLst>
              <p:ext uri="{D42A27DB-BD31-4B8C-83A1-F6EECF244321}">
                <p14:modId xmlns:p14="http://schemas.microsoft.com/office/powerpoint/2010/main" val="775172904"/>
              </p:ext>
            </p:extLst>
          </p:nvPr>
        </p:nvGraphicFramePr>
        <p:xfrm>
          <a:off x="128588" y="255134"/>
          <a:ext cx="12063412"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5" descr="Basic Chevron Process diagram showing 4 steps arranged from left to right">
            <a:extLst>
              <a:ext uri="{FF2B5EF4-FFF2-40B4-BE49-F238E27FC236}">
                <a16:creationId xmlns:a16="http://schemas.microsoft.com/office/drawing/2014/main" id="{D48A1C0D-A155-FE47-B05D-7721A0258990}"/>
              </a:ext>
            </a:extLst>
          </p:cNvPr>
          <p:cNvGraphicFramePr>
            <a:graphicFrameLocks/>
          </p:cNvGraphicFramePr>
          <p:nvPr>
            <p:extLst>
              <p:ext uri="{D42A27DB-BD31-4B8C-83A1-F6EECF244321}">
                <p14:modId xmlns:p14="http://schemas.microsoft.com/office/powerpoint/2010/main" val="1335040268"/>
              </p:ext>
            </p:extLst>
          </p:nvPr>
        </p:nvGraphicFramePr>
        <p:xfrm>
          <a:off x="128588" y="1998443"/>
          <a:ext cx="12063412" cy="4343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Content Placeholder 5" descr="Basic Chevron Process diagram showing 4 steps arranged from left to right">
            <a:extLst>
              <a:ext uri="{FF2B5EF4-FFF2-40B4-BE49-F238E27FC236}">
                <a16:creationId xmlns:a16="http://schemas.microsoft.com/office/drawing/2014/main" id="{D7898A08-6262-2D4D-AF34-18506F7F1D1E}"/>
              </a:ext>
            </a:extLst>
          </p:cNvPr>
          <p:cNvGraphicFramePr>
            <a:graphicFrameLocks/>
          </p:cNvGraphicFramePr>
          <p:nvPr>
            <p:extLst>
              <p:ext uri="{D42A27DB-BD31-4B8C-83A1-F6EECF244321}">
                <p14:modId xmlns:p14="http://schemas.microsoft.com/office/powerpoint/2010/main" val="1625714124"/>
              </p:ext>
            </p:extLst>
          </p:nvPr>
        </p:nvGraphicFramePr>
        <p:xfrm>
          <a:off x="128588" y="3851413"/>
          <a:ext cx="12063412" cy="4343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1121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stretch>
            <a:fillRect/>
          </a:stretch>
        </p:blipFill>
        <p:spPr>
          <a:xfrm>
            <a:off x="6743703" y="0"/>
            <a:ext cx="5448297" cy="6858000"/>
          </a:xfrm>
        </p:spPr>
      </p:pic>
      <p:sp>
        <p:nvSpPr>
          <p:cNvPr id="3" name="Subtitle 2"/>
          <p:cNvSpPr>
            <a:spLocks noGrp="1"/>
          </p:cNvSpPr>
          <p:nvPr>
            <p:ph type="subTitle" idx="1"/>
          </p:nvPr>
        </p:nvSpPr>
        <p:spPr>
          <a:xfrm>
            <a:off x="327658" y="2717224"/>
            <a:ext cx="5120640" cy="1600200"/>
          </a:xfrm>
        </p:spPr>
        <p:txBody>
          <a:bodyPr/>
          <a:lstStyle/>
          <a:p>
            <a:r>
              <a:rPr lang="en-US" dirty="0"/>
              <a:t>Wear-2 shoes are meant to get you every where you want to be. Never miss a beat with these shoes and you will always get there. </a:t>
            </a:r>
          </a:p>
        </p:txBody>
      </p:sp>
      <p:pic>
        <p:nvPicPr>
          <p:cNvPr id="8" name="Picture 7">
            <a:extLst>
              <a:ext uri="{FF2B5EF4-FFF2-40B4-BE49-F238E27FC236}">
                <a16:creationId xmlns:a16="http://schemas.microsoft.com/office/drawing/2014/main" id="{29818BBB-5CDB-AB4E-8F09-34F98CE9A2B4}"/>
              </a:ext>
            </a:extLst>
          </p:cNvPr>
          <p:cNvPicPr>
            <a:picLocks noChangeAspect="1"/>
          </p:cNvPicPr>
          <p:nvPr/>
        </p:nvPicPr>
        <p:blipFill>
          <a:blip r:embed="rId4"/>
          <a:stretch>
            <a:fillRect/>
          </a:stretch>
        </p:blipFill>
        <p:spPr>
          <a:xfrm>
            <a:off x="0" y="72736"/>
            <a:ext cx="1662545" cy="1662545"/>
          </a:xfrm>
          <a:prstGeom prst="rect">
            <a:avLst/>
          </a:prstGeom>
        </p:spPr>
      </p:pic>
      <p:sp>
        <p:nvSpPr>
          <p:cNvPr id="6" name="Title 1">
            <a:extLst>
              <a:ext uri="{FF2B5EF4-FFF2-40B4-BE49-F238E27FC236}">
                <a16:creationId xmlns:a16="http://schemas.microsoft.com/office/drawing/2014/main" id="{5A7A9807-DBEC-1149-83EB-E803C9D8281C}"/>
              </a:ext>
            </a:extLst>
          </p:cNvPr>
          <p:cNvSpPr>
            <a:spLocks noGrp="1"/>
          </p:cNvSpPr>
          <p:nvPr>
            <p:ph type="ctrTitle"/>
          </p:nvPr>
        </p:nvSpPr>
        <p:spPr>
          <a:xfrm>
            <a:off x="213358" y="156904"/>
            <a:ext cx="6400800" cy="2560320"/>
          </a:xfrm>
        </p:spPr>
        <p:txBody>
          <a:bodyPr/>
          <a:lstStyle/>
          <a:p>
            <a:r>
              <a:rPr lang="en-US" dirty="0"/>
              <a:t>Decision: Commercial 3</a:t>
            </a:r>
          </a:p>
        </p:txBody>
      </p:sp>
    </p:spTree>
    <p:extLst>
      <p:ext uri="{BB962C8B-B14F-4D97-AF65-F5344CB8AC3E}">
        <p14:creationId xmlns:p14="http://schemas.microsoft.com/office/powerpoint/2010/main" val="201969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6" y="254577"/>
            <a:ext cx="8046720" cy="1557338"/>
          </a:xfrm>
        </p:spPr>
        <p:txBody>
          <a:bodyPr/>
          <a:lstStyle/>
          <a:p>
            <a:r>
              <a:rPr lang="en-US" u="sng" dirty="0"/>
              <a:t>Script &amp; 2 Soundtrack Options </a:t>
            </a:r>
            <a:r>
              <a:rPr lang="en-US" dirty="0"/>
              <a:t>thoughts…planning...ideas…</a:t>
            </a:r>
          </a:p>
        </p:txBody>
      </p:sp>
      <p:sp>
        <p:nvSpPr>
          <p:cNvPr id="4" name="Text Placeholder 3"/>
          <p:cNvSpPr>
            <a:spLocks noGrp="1"/>
          </p:cNvSpPr>
          <p:nvPr>
            <p:ph type="body" idx="1"/>
          </p:nvPr>
        </p:nvSpPr>
        <p:spPr>
          <a:xfrm>
            <a:off x="1295398" y="2074863"/>
            <a:ext cx="8046718" cy="4616882"/>
          </a:xfrm>
        </p:spPr>
        <p:txBody>
          <a:bodyPr>
            <a:normAutofit fontScale="85000" lnSpcReduction="20000"/>
          </a:bodyPr>
          <a:lstStyle/>
          <a:p>
            <a:r>
              <a:rPr lang="en-US" dirty="0"/>
              <a:t>Woman’s voice: Phone…check. Shoes…check. Destination…check.</a:t>
            </a:r>
          </a:p>
          <a:p>
            <a:r>
              <a:rPr lang="en-US" dirty="0"/>
              <a:t>-Break-</a:t>
            </a:r>
          </a:p>
          <a:p>
            <a:r>
              <a:rPr lang="en-US" dirty="0"/>
              <a:t>Narrator: Do you feel that?</a:t>
            </a:r>
          </a:p>
          <a:p>
            <a:r>
              <a:rPr lang="en-US" dirty="0"/>
              <a:t>-Break-</a:t>
            </a:r>
          </a:p>
          <a:p>
            <a:r>
              <a:rPr lang="en-US" dirty="0"/>
              <a:t>Narrator: That’s the feeling of comfort.</a:t>
            </a:r>
          </a:p>
          <a:p>
            <a:r>
              <a:rPr lang="en-US" dirty="0"/>
              <a:t>-Break-</a:t>
            </a:r>
          </a:p>
          <a:p>
            <a:r>
              <a:rPr lang="en-US" dirty="0"/>
              <a:t>Woman: With the Wear-2 shoes I just enter in my destination and let my shoes direct me where to go. Left or right? I never have to look at my phone. I just wait to feel which foot vibrates and enjoy the journey. </a:t>
            </a:r>
          </a:p>
          <a:p>
            <a:r>
              <a:rPr lang="en-US" dirty="0"/>
              <a:t>-Break-</a:t>
            </a:r>
          </a:p>
          <a:p>
            <a:r>
              <a:rPr lang="en-US" dirty="0"/>
              <a:t>Narrator: Want to get ahead in life?</a:t>
            </a:r>
          </a:p>
          <a:p>
            <a:r>
              <a:rPr lang="en-US" dirty="0"/>
              <a:t>-Break-</a:t>
            </a:r>
          </a:p>
          <a:p>
            <a:r>
              <a:rPr lang="en-US" dirty="0"/>
              <a:t>Woman: It’s not about where you go……It’s about how you get there.</a:t>
            </a:r>
          </a:p>
          <a:p>
            <a:endParaRPr lang="en-US" dirty="0"/>
          </a:p>
        </p:txBody>
      </p:sp>
      <p:pic>
        <p:nvPicPr>
          <p:cNvPr id="3" name="Purple Planet Music - Energy - Work It.mp3">
            <a:hlinkClick r:id="" action="ppaction://media"/>
            <a:extLst>
              <a:ext uri="{FF2B5EF4-FFF2-40B4-BE49-F238E27FC236}">
                <a16:creationId xmlns:a16="http://schemas.microsoft.com/office/drawing/2014/main" id="{1EDA8C4B-BDB9-F643-B4CD-65CB6FC551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8409" y="1668463"/>
            <a:ext cx="812800" cy="812800"/>
          </a:xfrm>
          <a:prstGeom prst="rect">
            <a:avLst/>
          </a:prstGeom>
        </p:spPr>
      </p:pic>
      <p:pic>
        <p:nvPicPr>
          <p:cNvPr id="5" name="Scott_Holmes_-_04_-_Teamwork.mp3">
            <a:hlinkClick r:id="" action="ppaction://media"/>
            <a:extLst>
              <a:ext uri="{FF2B5EF4-FFF2-40B4-BE49-F238E27FC236}">
                <a16:creationId xmlns:a16="http://schemas.microsoft.com/office/drawing/2014/main" id="{C0E409DC-C418-194D-A6CA-6FFE923E549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708409" y="310572"/>
            <a:ext cx="812800" cy="812800"/>
          </a:xfrm>
          <a:prstGeom prst="rect">
            <a:avLst/>
          </a:prstGeom>
        </p:spPr>
      </p:pic>
    </p:spTree>
    <p:extLst>
      <p:ext uri="{BB962C8B-B14F-4D97-AF65-F5344CB8AC3E}">
        <p14:creationId xmlns:p14="http://schemas.microsoft.com/office/powerpoint/2010/main" val="337477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6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9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Concepts</a:t>
            </a:r>
          </a:p>
        </p:txBody>
      </p:sp>
      <p:sp>
        <p:nvSpPr>
          <p:cNvPr id="11" name="Text Placeholder 10"/>
          <p:cNvSpPr>
            <a:spLocks noGrp="1"/>
          </p:cNvSpPr>
          <p:nvPr>
            <p:ph type="body" idx="1"/>
          </p:nvPr>
        </p:nvSpPr>
        <p:spPr>
          <a:xfrm>
            <a:off x="1295400" y="1719100"/>
            <a:ext cx="4572000" cy="850392"/>
          </a:xfrm>
        </p:spPr>
        <p:txBody>
          <a:bodyPr/>
          <a:lstStyle/>
          <a:p>
            <a:r>
              <a:rPr lang="en-US" dirty="0"/>
              <a:t>Scene 1: Phone</a:t>
            </a:r>
          </a:p>
        </p:txBody>
      </p:sp>
      <p:pic>
        <p:nvPicPr>
          <p:cNvPr id="8" name="Picture 7" descr="Free photo: Smartphone, White, Iphone - Free Image on ...">
            <a:extLst>
              <a:ext uri="{FF2B5EF4-FFF2-40B4-BE49-F238E27FC236}">
                <a16:creationId xmlns:a16="http://schemas.microsoft.com/office/drawing/2014/main" id="{FB5C410B-6D7E-A744-B6FA-56C1A3A6B64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4142" y="2469051"/>
            <a:ext cx="6743103" cy="4133815"/>
          </a:xfrm>
          <a:prstGeom prst="rect">
            <a:avLst/>
          </a:prstGeom>
        </p:spPr>
      </p:pic>
      <p:sp>
        <p:nvSpPr>
          <p:cNvPr id="16" name="Rectangle 15">
            <a:extLst>
              <a:ext uri="{FF2B5EF4-FFF2-40B4-BE49-F238E27FC236}">
                <a16:creationId xmlns:a16="http://schemas.microsoft.com/office/drawing/2014/main" id="{CB8A01E9-AF56-674F-9349-C969C8B04CE4}"/>
              </a:ext>
            </a:extLst>
          </p:cNvPr>
          <p:cNvSpPr/>
          <p:nvPr/>
        </p:nvSpPr>
        <p:spPr>
          <a:xfrm>
            <a:off x="8557408" y="2781347"/>
            <a:ext cx="2624436" cy="369332"/>
          </a:xfrm>
          <a:prstGeom prst="rect">
            <a:avLst/>
          </a:prstGeom>
        </p:spPr>
        <p:txBody>
          <a:bodyPr wrap="none">
            <a:spAutoFit/>
          </a:bodyPr>
          <a:lstStyle/>
          <a:p>
            <a:r>
              <a:rPr lang="en-US" dirty="0"/>
              <a:t>Woman: Phone…check.</a:t>
            </a:r>
          </a:p>
        </p:txBody>
      </p:sp>
    </p:spTree>
    <p:extLst>
      <p:ext uri="{BB962C8B-B14F-4D97-AF65-F5344CB8AC3E}">
        <p14:creationId xmlns:p14="http://schemas.microsoft.com/office/powerpoint/2010/main" val="339213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Concepts</a:t>
            </a:r>
          </a:p>
        </p:txBody>
      </p:sp>
      <p:sp>
        <p:nvSpPr>
          <p:cNvPr id="11" name="Text Placeholder 10"/>
          <p:cNvSpPr>
            <a:spLocks noGrp="1"/>
          </p:cNvSpPr>
          <p:nvPr>
            <p:ph type="body" idx="1"/>
          </p:nvPr>
        </p:nvSpPr>
        <p:spPr/>
        <p:txBody>
          <a:bodyPr/>
          <a:lstStyle/>
          <a:p>
            <a:r>
              <a:rPr lang="en-US" dirty="0"/>
              <a:t>Scene 1: Tying laces</a:t>
            </a:r>
          </a:p>
        </p:txBody>
      </p:sp>
      <p:pic>
        <p:nvPicPr>
          <p:cNvPr id="4" name="Content Placeholder 3" descr="Tie Shoes | tableatny | Flickr">
            <a:extLst>
              <a:ext uri="{FF2B5EF4-FFF2-40B4-BE49-F238E27FC236}">
                <a16:creationId xmlns:a16="http://schemas.microsoft.com/office/drawing/2014/main" id="{237F5DBA-A41D-1043-8EC3-F5D3B32A9187}"/>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1080655" y="2870010"/>
            <a:ext cx="4191577" cy="2617597"/>
          </a:xfrm>
        </p:spPr>
      </p:pic>
      <p:sp>
        <p:nvSpPr>
          <p:cNvPr id="13" name="Text Placeholder 12"/>
          <p:cNvSpPr>
            <a:spLocks noGrp="1"/>
          </p:cNvSpPr>
          <p:nvPr>
            <p:ph type="body" sz="quarter" idx="3"/>
          </p:nvPr>
        </p:nvSpPr>
        <p:spPr>
          <a:xfrm>
            <a:off x="6324600" y="1828800"/>
            <a:ext cx="4572000" cy="847725"/>
          </a:xfrm>
        </p:spPr>
        <p:txBody>
          <a:bodyPr/>
          <a:lstStyle/>
          <a:p>
            <a:r>
              <a:rPr lang="en-US" dirty="0"/>
              <a:t>Scene 2: Running</a:t>
            </a:r>
          </a:p>
        </p:txBody>
      </p:sp>
      <p:sp>
        <p:nvSpPr>
          <p:cNvPr id="5" name="TextBox 4">
            <a:extLst>
              <a:ext uri="{FF2B5EF4-FFF2-40B4-BE49-F238E27FC236}">
                <a16:creationId xmlns:a16="http://schemas.microsoft.com/office/drawing/2014/main" id="{B3DDDBB9-1342-3349-BF89-C83DED6E6256}"/>
              </a:ext>
            </a:extLst>
          </p:cNvPr>
          <p:cNvSpPr txBox="1"/>
          <p:nvPr/>
        </p:nvSpPr>
        <p:spPr>
          <a:xfrm>
            <a:off x="1080655" y="5428767"/>
            <a:ext cx="4191577" cy="230832"/>
          </a:xfrm>
          <a:prstGeom prst="rect">
            <a:avLst/>
          </a:prstGeom>
          <a:noFill/>
        </p:spPr>
        <p:txBody>
          <a:bodyPr wrap="square" rtlCol="0">
            <a:spAutoFit/>
          </a:bodyPr>
          <a:lstStyle/>
          <a:p>
            <a:r>
              <a:rPr lang="en-US" sz="900">
                <a:hlinkClick r:id="rId3" tooltip="https://www.flickr.com/photos/53370644@N06/4976540908/"/>
              </a:rPr>
              <a:t>This Photo</a:t>
            </a:r>
            <a:r>
              <a:rPr lang="en-US" sz="900"/>
              <a:t> by Unknown Author is licensed under </a:t>
            </a:r>
            <a:r>
              <a:rPr lang="en-US" sz="900">
                <a:hlinkClick r:id="rId4" tooltip="https://creativecommons.org/licenses/by/3.0/"/>
              </a:rPr>
              <a:t>CC BY</a:t>
            </a:r>
            <a:endParaRPr lang="en-US" sz="900"/>
          </a:p>
        </p:txBody>
      </p:sp>
      <p:sp>
        <p:nvSpPr>
          <p:cNvPr id="15" name="Rectangle 14">
            <a:extLst>
              <a:ext uri="{FF2B5EF4-FFF2-40B4-BE49-F238E27FC236}">
                <a16:creationId xmlns:a16="http://schemas.microsoft.com/office/drawing/2014/main" id="{ACD991F8-98F3-804C-B635-E3357B08C0F3}"/>
              </a:ext>
            </a:extLst>
          </p:cNvPr>
          <p:cNvSpPr/>
          <p:nvPr/>
        </p:nvSpPr>
        <p:spPr>
          <a:xfrm>
            <a:off x="1295400" y="5777984"/>
            <a:ext cx="2569934" cy="369332"/>
          </a:xfrm>
          <a:prstGeom prst="rect">
            <a:avLst/>
          </a:prstGeom>
        </p:spPr>
        <p:txBody>
          <a:bodyPr wrap="none">
            <a:spAutoFit/>
          </a:bodyPr>
          <a:lstStyle/>
          <a:p>
            <a:r>
              <a:rPr lang="en-US" dirty="0"/>
              <a:t>Woman: Shoes…check.</a:t>
            </a:r>
          </a:p>
        </p:txBody>
      </p:sp>
      <p:sp>
        <p:nvSpPr>
          <p:cNvPr id="16" name="Rectangle 15">
            <a:extLst>
              <a:ext uri="{FF2B5EF4-FFF2-40B4-BE49-F238E27FC236}">
                <a16:creationId xmlns:a16="http://schemas.microsoft.com/office/drawing/2014/main" id="{0E8F41DA-7E6A-C748-A248-AD63B2125FCB}"/>
              </a:ext>
            </a:extLst>
          </p:cNvPr>
          <p:cNvSpPr/>
          <p:nvPr/>
        </p:nvSpPr>
        <p:spPr>
          <a:xfrm>
            <a:off x="6745946" y="5777984"/>
            <a:ext cx="3161443" cy="369332"/>
          </a:xfrm>
          <a:prstGeom prst="rect">
            <a:avLst/>
          </a:prstGeom>
        </p:spPr>
        <p:txBody>
          <a:bodyPr wrap="none">
            <a:spAutoFit/>
          </a:bodyPr>
          <a:lstStyle/>
          <a:p>
            <a:r>
              <a:rPr lang="en-US" dirty="0"/>
              <a:t>Woman: Destination…check.</a:t>
            </a:r>
          </a:p>
        </p:txBody>
      </p:sp>
      <p:pic>
        <p:nvPicPr>
          <p:cNvPr id="17" name="Content Placeholder 18" descr="Jogging Path by thenonhacker on deviantART">
            <a:extLst>
              <a:ext uri="{FF2B5EF4-FFF2-40B4-BE49-F238E27FC236}">
                <a16:creationId xmlns:a16="http://schemas.microsoft.com/office/drawing/2014/main" id="{BAA6B49A-89ED-E24F-A96B-43F431DB3C1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26634" y="2533650"/>
            <a:ext cx="4167932" cy="3125949"/>
          </a:xfrm>
          <a:prstGeom prst="rect">
            <a:avLst/>
          </a:prstGeom>
        </p:spPr>
      </p:pic>
      <p:sp>
        <p:nvSpPr>
          <p:cNvPr id="18" name="TextBox 17">
            <a:extLst>
              <a:ext uri="{FF2B5EF4-FFF2-40B4-BE49-F238E27FC236}">
                <a16:creationId xmlns:a16="http://schemas.microsoft.com/office/drawing/2014/main" id="{F52EF16F-D308-194A-BEB3-29751F4E34D0}"/>
              </a:ext>
            </a:extLst>
          </p:cNvPr>
          <p:cNvSpPr txBox="1"/>
          <p:nvPr/>
        </p:nvSpPr>
        <p:spPr>
          <a:xfrm>
            <a:off x="6324600" y="6265701"/>
            <a:ext cx="4572000" cy="230832"/>
          </a:xfrm>
          <a:prstGeom prst="rect">
            <a:avLst/>
          </a:prstGeom>
          <a:noFill/>
        </p:spPr>
        <p:txBody>
          <a:bodyPr wrap="square" rtlCol="0">
            <a:spAutoFit/>
          </a:bodyPr>
          <a:lstStyle/>
          <a:p>
            <a:r>
              <a:rPr lang="en-US" sz="900">
                <a:hlinkClick r:id="rId6" tooltip="http://thenonhacker.deviantart.com/art/jogging-path-55339075"/>
              </a:rPr>
              <a:t>This Photo</a:t>
            </a:r>
            <a:r>
              <a:rPr lang="en-US" sz="900"/>
              <a:t> by Unknown Author is licensed under </a:t>
            </a:r>
            <a:r>
              <a:rPr lang="en-US" sz="900">
                <a:hlinkClick r:id="rId7" tooltip="https://creativecommons.org/licenses/by-nc-nd/3.0/"/>
              </a:rPr>
              <a:t>CC BY-NC-ND</a:t>
            </a:r>
            <a:endParaRPr lang="en-US" sz="900"/>
          </a:p>
        </p:txBody>
      </p:sp>
    </p:spTree>
    <p:extLst>
      <p:ext uri="{BB962C8B-B14F-4D97-AF65-F5344CB8AC3E}">
        <p14:creationId xmlns:p14="http://schemas.microsoft.com/office/powerpoint/2010/main" val="7371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Concepts</a:t>
            </a:r>
          </a:p>
        </p:txBody>
      </p:sp>
      <p:sp>
        <p:nvSpPr>
          <p:cNvPr id="11" name="Text Placeholder 10"/>
          <p:cNvSpPr>
            <a:spLocks noGrp="1"/>
          </p:cNvSpPr>
          <p:nvPr>
            <p:ph type="body" idx="1"/>
          </p:nvPr>
        </p:nvSpPr>
        <p:spPr/>
        <p:txBody>
          <a:bodyPr/>
          <a:lstStyle/>
          <a:p>
            <a:r>
              <a:rPr lang="en-US" dirty="0"/>
              <a:t>Scene 3: Shoes in action</a:t>
            </a:r>
          </a:p>
        </p:txBody>
      </p:sp>
      <p:sp>
        <p:nvSpPr>
          <p:cNvPr id="13" name="Text Placeholder 12"/>
          <p:cNvSpPr>
            <a:spLocks noGrp="1"/>
          </p:cNvSpPr>
          <p:nvPr>
            <p:ph type="body" sz="quarter" idx="3"/>
          </p:nvPr>
        </p:nvSpPr>
        <p:spPr/>
        <p:txBody>
          <a:bodyPr/>
          <a:lstStyle/>
          <a:p>
            <a:r>
              <a:rPr lang="en-US" dirty="0"/>
              <a:t>Scene 4: Woman running </a:t>
            </a:r>
          </a:p>
        </p:txBody>
      </p:sp>
      <p:pic>
        <p:nvPicPr>
          <p:cNvPr id="22" name="Content Placeholder 21" descr="Trail Running At Squaw | Squaw Valley Alpine Meadows | Flickr">
            <a:extLst>
              <a:ext uri="{FF2B5EF4-FFF2-40B4-BE49-F238E27FC236}">
                <a16:creationId xmlns:a16="http://schemas.microsoft.com/office/drawing/2014/main" id="{606DF275-3DD6-7D49-B64B-D7F53ACE259F}"/>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tretch>
            <a:fillRect/>
          </a:stretch>
        </p:blipFill>
        <p:spPr>
          <a:xfrm>
            <a:off x="6715990" y="2676524"/>
            <a:ext cx="5214938" cy="3476625"/>
          </a:xfrm>
        </p:spPr>
      </p:pic>
      <p:sp>
        <p:nvSpPr>
          <p:cNvPr id="20" name="TextBox 19">
            <a:extLst>
              <a:ext uri="{FF2B5EF4-FFF2-40B4-BE49-F238E27FC236}">
                <a16:creationId xmlns:a16="http://schemas.microsoft.com/office/drawing/2014/main" id="{ADEA3672-54E9-2E48-AD06-164A673D8D64}"/>
              </a:ext>
            </a:extLst>
          </p:cNvPr>
          <p:cNvSpPr txBox="1"/>
          <p:nvPr/>
        </p:nvSpPr>
        <p:spPr>
          <a:xfrm>
            <a:off x="1295400" y="5757289"/>
            <a:ext cx="4572000" cy="230832"/>
          </a:xfrm>
          <a:prstGeom prst="rect">
            <a:avLst/>
          </a:prstGeom>
          <a:noFill/>
        </p:spPr>
        <p:txBody>
          <a:bodyPr wrap="square" rtlCol="0">
            <a:spAutoFit/>
          </a:bodyPr>
          <a:lstStyle/>
          <a:p>
            <a:r>
              <a:rPr lang="en-US" sz="900" dirty="0">
                <a:hlinkClick r:id="rId4" tooltip="http://thenonhacker.deviantart.com/art/jogging-path-55339075"/>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23" name="TextBox 22">
            <a:extLst>
              <a:ext uri="{FF2B5EF4-FFF2-40B4-BE49-F238E27FC236}">
                <a16:creationId xmlns:a16="http://schemas.microsoft.com/office/drawing/2014/main" id="{78D607BF-1E2E-F04C-A879-A05A5FC1D2C3}"/>
              </a:ext>
            </a:extLst>
          </p:cNvPr>
          <p:cNvSpPr txBox="1"/>
          <p:nvPr/>
        </p:nvSpPr>
        <p:spPr>
          <a:xfrm>
            <a:off x="6715990" y="6153150"/>
            <a:ext cx="4464627" cy="230832"/>
          </a:xfrm>
          <a:prstGeom prst="rect">
            <a:avLst/>
          </a:prstGeom>
          <a:noFill/>
        </p:spPr>
        <p:txBody>
          <a:bodyPr wrap="square" rtlCol="0">
            <a:spAutoFit/>
          </a:bodyPr>
          <a:lstStyle/>
          <a:p>
            <a:r>
              <a:rPr lang="en-US" sz="900" dirty="0">
                <a:hlinkClick r:id="rId3" tooltip="https://www.flickr.com/photos/squawvalleyusa/8081070003"/>
              </a:rPr>
              <a:t>This Photo</a:t>
            </a:r>
            <a:r>
              <a:rPr lang="en-US" sz="900" dirty="0"/>
              <a:t> by Unknown Author is licensed under </a:t>
            </a:r>
            <a:r>
              <a:rPr lang="en-US" sz="900" dirty="0">
                <a:hlinkClick r:id="rId6" tooltip="https://creativecommons.org/licenses/by-sa/3.0/"/>
              </a:rPr>
              <a:t>CC BY-SA</a:t>
            </a:r>
            <a:endParaRPr lang="en-US" sz="900" dirty="0"/>
          </a:p>
        </p:txBody>
      </p:sp>
      <p:pic>
        <p:nvPicPr>
          <p:cNvPr id="26" name="Content Placeholder 6" descr="Free Images : person, roof, city, jumping, young, red ...">
            <a:extLst>
              <a:ext uri="{FF2B5EF4-FFF2-40B4-BE49-F238E27FC236}">
                <a16:creationId xmlns:a16="http://schemas.microsoft.com/office/drawing/2014/main" id="{86A51DB5-B957-4049-B191-B002C1A70798}"/>
              </a:ext>
            </a:extLst>
          </p:cNvPr>
          <p:cNvPicPr>
            <a:picLocks noGrp="1" noChangeAspect="1"/>
          </p:cNvPicPr>
          <p:nvPr>
            <p:ph sz="half" idx="2"/>
          </p:nvPr>
        </p:nvPicPr>
        <p:blipFill>
          <a:blip r:embed="rId7">
            <a:extLst>
              <a:ext uri="{837473B0-CC2E-450A-ABE3-18F120FF3D39}">
                <a1611:picAttrSrcUrl xmlns:a1611="http://schemas.microsoft.com/office/drawing/2016/11/main" r:id="rId8"/>
              </a:ext>
            </a:extLst>
          </a:blip>
          <a:stretch>
            <a:fillRect/>
          </a:stretch>
        </p:blipFill>
        <p:spPr>
          <a:xfrm>
            <a:off x="1295400" y="2544260"/>
            <a:ext cx="4572000" cy="3048000"/>
          </a:xfrm>
        </p:spPr>
      </p:pic>
      <p:sp>
        <p:nvSpPr>
          <p:cNvPr id="28" name="Rectangle 27">
            <a:extLst>
              <a:ext uri="{FF2B5EF4-FFF2-40B4-BE49-F238E27FC236}">
                <a16:creationId xmlns:a16="http://schemas.microsoft.com/office/drawing/2014/main" id="{035E80F2-549D-744B-A67A-5307A49FCEBD}"/>
              </a:ext>
            </a:extLst>
          </p:cNvPr>
          <p:cNvSpPr/>
          <p:nvPr/>
        </p:nvSpPr>
        <p:spPr>
          <a:xfrm>
            <a:off x="1216568" y="5988121"/>
            <a:ext cx="4544834" cy="646331"/>
          </a:xfrm>
          <a:prstGeom prst="rect">
            <a:avLst/>
          </a:prstGeom>
        </p:spPr>
        <p:txBody>
          <a:bodyPr wrap="none">
            <a:spAutoFit/>
          </a:bodyPr>
          <a:lstStyle/>
          <a:p>
            <a:r>
              <a:rPr lang="en-US" dirty="0"/>
              <a:t>Narrator: Just enter in your destination</a:t>
            </a:r>
          </a:p>
          <a:p>
            <a:r>
              <a:rPr lang="en-US" dirty="0"/>
              <a:t>And let your shoes direct you where to go.</a:t>
            </a:r>
          </a:p>
        </p:txBody>
      </p:sp>
      <p:sp>
        <p:nvSpPr>
          <p:cNvPr id="29" name="Rectangle 28">
            <a:extLst>
              <a:ext uri="{FF2B5EF4-FFF2-40B4-BE49-F238E27FC236}">
                <a16:creationId xmlns:a16="http://schemas.microsoft.com/office/drawing/2014/main" id="{2DDEE5F6-66E6-5C4C-8D71-FBBA9EF360ED}"/>
              </a:ext>
            </a:extLst>
          </p:cNvPr>
          <p:cNvSpPr/>
          <p:nvPr/>
        </p:nvSpPr>
        <p:spPr>
          <a:xfrm>
            <a:off x="6639790" y="6383982"/>
            <a:ext cx="2536272" cy="369332"/>
          </a:xfrm>
          <a:prstGeom prst="rect">
            <a:avLst/>
          </a:prstGeom>
        </p:spPr>
        <p:txBody>
          <a:bodyPr wrap="none">
            <a:spAutoFit/>
          </a:bodyPr>
          <a:lstStyle/>
          <a:p>
            <a:r>
              <a:rPr lang="en-US" dirty="0"/>
              <a:t>Narrator: Left or right?</a:t>
            </a:r>
          </a:p>
        </p:txBody>
      </p:sp>
    </p:spTree>
    <p:extLst>
      <p:ext uri="{BB962C8B-B14F-4D97-AF65-F5344CB8AC3E}">
        <p14:creationId xmlns:p14="http://schemas.microsoft.com/office/powerpoint/2010/main" val="87901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Sales Direction 16X9</Template>
  <TotalTime>10678</TotalTime>
  <Words>884</Words>
  <Application>Microsoft Macintosh PowerPoint</Application>
  <PresentationFormat>Widescreen</PresentationFormat>
  <Paragraphs>106</Paragraphs>
  <Slides>14</Slides>
  <Notes>2</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Book Antiqua</vt:lpstr>
      <vt:lpstr>Sales Direction 16X9</vt:lpstr>
      <vt:lpstr>PowerPoint Presentation</vt:lpstr>
      <vt:lpstr>TARGET MARKET</vt:lpstr>
      <vt:lpstr>How to Reach the Target Market</vt:lpstr>
      <vt:lpstr>Commercial Ideas </vt:lpstr>
      <vt:lpstr>Decision: Commercial 3</vt:lpstr>
      <vt:lpstr>Script &amp; 2 Soundtrack Options thoughts…planning...ideas…</vt:lpstr>
      <vt:lpstr>Visual Concepts</vt:lpstr>
      <vt:lpstr>Visual Concepts</vt:lpstr>
      <vt:lpstr>Visual Concepts</vt:lpstr>
      <vt:lpstr>Visual Concepts</vt:lpstr>
      <vt:lpstr>Visual Concepts</vt:lpstr>
      <vt:lpstr>MOCKUP CONCEPT FROM STORYBOARDS</vt:lpstr>
      <vt:lpstr>Changes in script after photo shoot and onsite for filming</vt:lpstr>
      <vt:lpstr>The Commercial – 30 seconds with music &amp; graphics CLICK THE PLAY BUTTON (might be a slight delay)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Wear-2 Shoes</dc:title>
  <dc:creator>Johnson, Sara M</dc:creator>
  <cp:lastModifiedBy>Johnson, Sara M</cp:lastModifiedBy>
  <cp:revision>29</cp:revision>
  <cp:lastPrinted>2018-12-15T23:08:29Z</cp:lastPrinted>
  <dcterms:created xsi:type="dcterms:W3CDTF">2018-12-14T21:50:37Z</dcterms:created>
  <dcterms:modified xsi:type="dcterms:W3CDTF">2022-02-19T23:05:32Z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